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sldIdLst>
    <p:sldId id="256" r:id="rId2"/>
    <p:sldId id="366" r:id="rId3"/>
    <p:sldId id="258" r:id="rId4"/>
    <p:sldId id="257" r:id="rId5"/>
    <p:sldId id="309" r:id="rId6"/>
    <p:sldId id="260" r:id="rId7"/>
    <p:sldId id="381" r:id="rId8"/>
    <p:sldId id="364" r:id="rId9"/>
    <p:sldId id="262" r:id="rId10"/>
    <p:sldId id="351" r:id="rId11"/>
    <p:sldId id="263" r:id="rId12"/>
    <p:sldId id="367" r:id="rId13"/>
    <p:sldId id="264" r:id="rId14"/>
    <p:sldId id="371" r:id="rId15"/>
    <p:sldId id="361" r:id="rId16"/>
    <p:sldId id="377" r:id="rId17"/>
    <p:sldId id="341" r:id="rId18"/>
    <p:sldId id="382" r:id="rId19"/>
    <p:sldId id="384" r:id="rId20"/>
    <p:sldId id="376" r:id="rId21"/>
    <p:sldId id="385" r:id="rId22"/>
    <p:sldId id="375" r:id="rId23"/>
    <p:sldId id="386" r:id="rId24"/>
    <p:sldId id="374" r:id="rId25"/>
    <p:sldId id="387" r:id="rId26"/>
    <p:sldId id="373" r:id="rId27"/>
    <p:sldId id="388" r:id="rId28"/>
    <p:sldId id="372" r:id="rId29"/>
    <p:sldId id="389" r:id="rId30"/>
    <p:sldId id="329" r:id="rId31"/>
    <p:sldId id="390" r:id="rId32"/>
    <p:sldId id="378" r:id="rId33"/>
    <p:sldId id="391" r:id="rId34"/>
    <p:sldId id="383" r:id="rId35"/>
    <p:sldId id="392" r:id="rId36"/>
    <p:sldId id="379" r:id="rId37"/>
    <p:sldId id="393" r:id="rId38"/>
    <p:sldId id="368" r:id="rId39"/>
    <p:sldId id="394" r:id="rId40"/>
    <p:sldId id="357" r:id="rId41"/>
    <p:sldId id="369" r:id="rId42"/>
    <p:sldId id="308" r:id="rId43"/>
  </p:sldIdLst>
  <p:sldSz cx="6858000" cy="9906000" type="A4"/>
  <p:notesSz cx="6761163" cy="9942513"/>
  <p:defaultTextStyle>
    <a:defPPr>
      <a:defRPr lang="en-US"/>
    </a:defPPr>
    <a:lvl1pPr algn="l" defTabSz="457200" rtl="0" fontAlgn="base">
      <a:spcBef>
        <a:spcPct val="0"/>
      </a:spcBef>
      <a:spcAft>
        <a:spcPct val="0"/>
      </a:spcAft>
      <a:defRPr kern="1200">
        <a:solidFill>
          <a:schemeClr val="tx1"/>
        </a:solidFill>
        <a:latin typeface="Calibri" pitchFamily="34" charset="0"/>
        <a:ea typeface="+mn-ea"/>
        <a:cs typeface="Arial"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94671" autoAdjust="0"/>
  </p:normalViewPr>
  <p:slideViewPr>
    <p:cSldViewPr snapToGrid="0">
      <p:cViewPr>
        <p:scale>
          <a:sx n="50" d="100"/>
          <a:sy n="50" d="100"/>
        </p:scale>
        <p:origin x="-3732" y="-1032"/>
      </p:cViewPr>
      <p:guideLst>
        <p:guide orient="horz" pos="3120"/>
        <p:guide pos="2160"/>
      </p:guideLst>
    </p:cSldViewPr>
  </p:slideViewPr>
  <p:outlineViewPr>
    <p:cViewPr>
      <p:scale>
        <a:sx n="33" d="100"/>
        <a:sy n="33" d="100"/>
      </p:scale>
      <p:origin x="0" y="8382"/>
    </p:cViewPr>
  </p:outlineViewPr>
  <p:notesTextViewPr>
    <p:cViewPr>
      <p:scale>
        <a:sx n="1" d="1"/>
        <a:sy n="1" d="1"/>
      </p:scale>
      <p:origin x="0" y="0"/>
    </p:cViewPr>
  </p:notesTextViewPr>
  <p:sorterViewPr>
    <p:cViewPr>
      <p:scale>
        <a:sx n="100" d="100"/>
        <a:sy n="100" d="100"/>
      </p:scale>
      <p:origin x="0" y="91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nl-NL"/>
              <a:t>Klik om stijl te bewerken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lvl1pPr>
              <a:defRPr/>
            </a:lvl1pPr>
          </a:lstStyle>
          <a:p>
            <a:pPr>
              <a:defRPr/>
            </a:pPr>
            <a:fld id="{164A2408-4EEC-4595-9D8E-0727FD45F46C}" type="datetimeFigureOut">
              <a:rPr lang="nl-NL"/>
              <a:pPr>
                <a:defRPr/>
              </a:pPr>
              <a:t>21-10-2021</a:t>
            </a:fld>
            <a:endParaRPr lang="nl-NL"/>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102E99C2-3B32-4781-9852-5B0CB90463C7}" type="slidenum">
              <a:rPr lang="nl-NL"/>
              <a:pPr>
                <a:defRPr/>
              </a:pPr>
              <a:t>‹nr.›</a:t>
            </a:fld>
            <a:endParaRPr lang="nl-NL"/>
          </a:p>
        </p:txBody>
      </p:sp>
    </p:spTree>
    <p:extLst>
      <p:ext uri="{BB962C8B-B14F-4D97-AF65-F5344CB8AC3E}">
        <p14:creationId xmlns:p14="http://schemas.microsoft.com/office/powerpoint/2010/main" val="2804225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lvl1pPr>
              <a:defRPr/>
            </a:lvl1pPr>
          </a:lstStyle>
          <a:p>
            <a:pPr>
              <a:defRPr/>
            </a:pPr>
            <a:fld id="{AD12084E-A5E3-461C-8B7D-42AD4C9117DE}" type="datetimeFigureOut">
              <a:rPr lang="nl-NL"/>
              <a:pPr>
                <a:defRPr/>
              </a:pPr>
              <a:t>21-10-2021</a:t>
            </a:fld>
            <a:endParaRPr lang="nl-NL"/>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0AD739FE-6CB4-4CFC-8B36-BFBC531DDFC9}" type="slidenum">
              <a:rPr lang="nl-NL"/>
              <a:pPr>
                <a:defRPr/>
              </a:pPr>
              <a:t>‹nr.›</a:t>
            </a:fld>
            <a:endParaRPr lang="nl-NL"/>
          </a:p>
        </p:txBody>
      </p:sp>
    </p:spTree>
    <p:extLst>
      <p:ext uri="{BB962C8B-B14F-4D97-AF65-F5344CB8AC3E}">
        <p14:creationId xmlns:p14="http://schemas.microsoft.com/office/powerpoint/2010/main" val="3599509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lvl1pPr>
              <a:defRPr/>
            </a:lvl1pPr>
          </a:lstStyle>
          <a:p>
            <a:pPr>
              <a:defRPr/>
            </a:pPr>
            <a:fld id="{28BCAD85-BF4B-43FE-AFBD-A9B1971B3B23}" type="datetimeFigureOut">
              <a:rPr lang="nl-NL"/>
              <a:pPr>
                <a:defRPr/>
              </a:pPr>
              <a:t>21-10-2021</a:t>
            </a:fld>
            <a:endParaRPr lang="nl-NL"/>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13CAF82A-C7C1-4F25-99FD-2ED7747AF23F}" type="slidenum">
              <a:rPr lang="nl-NL"/>
              <a:pPr>
                <a:defRPr/>
              </a:pPr>
              <a:t>‹nr.›</a:t>
            </a:fld>
            <a:endParaRPr lang="nl-NL"/>
          </a:p>
        </p:txBody>
      </p:sp>
    </p:spTree>
    <p:extLst>
      <p:ext uri="{BB962C8B-B14F-4D97-AF65-F5344CB8AC3E}">
        <p14:creationId xmlns:p14="http://schemas.microsoft.com/office/powerpoint/2010/main" val="695736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lvl1pPr>
              <a:defRPr/>
            </a:lvl1pPr>
          </a:lstStyle>
          <a:p>
            <a:pPr>
              <a:defRPr/>
            </a:pPr>
            <a:fld id="{76EB0AB0-29CA-4D1C-982D-B301A9BBF2D3}" type="datetimeFigureOut">
              <a:rPr lang="nl-NL"/>
              <a:pPr>
                <a:defRPr/>
              </a:pPr>
              <a:t>21-10-2021</a:t>
            </a:fld>
            <a:endParaRPr lang="nl-NL"/>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76BBFB2C-6E65-4AB3-A1E4-956B47AF1E35}" type="slidenum">
              <a:rPr lang="nl-NL"/>
              <a:pPr>
                <a:defRPr/>
              </a:pPr>
              <a:t>‹nr.›</a:t>
            </a:fld>
            <a:endParaRPr lang="nl-NL"/>
          </a:p>
        </p:txBody>
      </p:sp>
    </p:spTree>
    <p:extLst>
      <p:ext uri="{BB962C8B-B14F-4D97-AF65-F5344CB8AC3E}">
        <p14:creationId xmlns:p14="http://schemas.microsoft.com/office/powerpoint/2010/main" val="4179276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nl-NL"/>
              <a:t>Klik om stijl te bewerken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lvl1pPr>
              <a:defRPr/>
            </a:lvl1pPr>
          </a:lstStyle>
          <a:p>
            <a:pPr>
              <a:defRPr/>
            </a:pPr>
            <a:fld id="{1297DE0B-B4CA-446C-9EBD-DDEFC3543A83}" type="datetimeFigureOut">
              <a:rPr lang="nl-NL"/>
              <a:pPr>
                <a:defRPr/>
              </a:pPr>
              <a:t>21-10-2021</a:t>
            </a:fld>
            <a:endParaRPr lang="nl-NL"/>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39A9E1E3-0682-46E1-844C-7C6E775C0249}" type="slidenum">
              <a:rPr lang="nl-NL"/>
              <a:pPr>
                <a:defRPr/>
              </a:pPr>
              <a:t>‹nr.›</a:t>
            </a:fld>
            <a:endParaRPr lang="nl-NL"/>
          </a:p>
        </p:txBody>
      </p:sp>
    </p:spTree>
    <p:extLst>
      <p:ext uri="{BB962C8B-B14F-4D97-AF65-F5344CB8AC3E}">
        <p14:creationId xmlns:p14="http://schemas.microsoft.com/office/powerpoint/2010/main" val="403675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3"/>
          <p:cNvSpPr>
            <a:spLocks noGrp="1"/>
          </p:cNvSpPr>
          <p:nvPr>
            <p:ph type="dt" sz="half" idx="10"/>
          </p:nvPr>
        </p:nvSpPr>
        <p:spPr/>
        <p:txBody>
          <a:bodyPr/>
          <a:lstStyle>
            <a:lvl1pPr>
              <a:defRPr/>
            </a:lvl1pPr>
          </a:lstStyle>
          <a:p>
            <a:pPr>
              <a:defRPr/>
            </a:pPr>
            <a:fld id="{C034ADEB-A3E6-42B0-B25A-1F7F95CFFAC1}" type="datetimeFigureOut">
              <a:rPr lang="nl-NL"/>
              <a:pPr>
                <a:defRPr/>
              </a:pPr>
              <a:t>21-10-2021</a:t>
            </a:fld>
            <a:endParaRPr lang="nl-NL"/>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12E98E03-EECF-45CD-BB48-BCB2D9EA616E}" type="slidenum">
              <a:rPr lang="nl-NL"/>
              <a:pPr>
                <a:defRPr/>
              </a:pPr>
              <a:t>‹nr.›</a:t>
            </a:fld>
            <a:endParaRPr lang="nl-NL"/>
          </a:p>
        </p:txBody>
      </p:sp>
    </p:spTree>
    <p:extLst>
      <p:ext uri="{BB962C8B-B14F-4D97-AF65-F5344CB8AC3E}">
        <p14:creationId xmlns:p14="http://schemas.microsoft.com/office/powerpoint/2010/main" val="367084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nl-NL"/>
              <a:t>Klik om stijl te bewerken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Content Placeholder 3"/>
          <p:cNvSpPr>
            <a:spLocks noGrp="1"/>
          </p:cNvSpPr>
          <p:nvPr>
            <p:ph sz="half" idx="2"/>
          </p:nvPr>
        </p:nvSpPr>
        <p:spPr>
          <a:xfrm>
            <a:off x="472381" y="3618442"/>
            <a:ext cx="2901255" cy="532218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Content Placeholder 5"/>
          <p:cNvSpPr>
            <a:spLocks noGrp="1"/>
          </p:cNvSpPr>
          <p:nvPr>
            <p:ph sz="quarter" idx="4"/>
          </p:nvPr>
        </p:nvSpPr>
        <p:spPr>
          <a:xfrm>
            <a:off x="3471863" y="3618442"/>
            <a:ext cx="2915543" cy="532218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3"/>
          <p:cNvSpPr>
            <a:spLocks noGrp="1"/>
          </p:cNvSpPr>
          <p:nvPr>
            <p:ph type="dt" sz="half" idx="10"/>
          </p:nvPr>
        </p:nvSpPr>
        <p:spPr/>
        <p:txBody>
          <a:bodyPr/>
          <a:lstStyle>
            <a:lvl1pPr>
              <a:defRPr/>
            </a:lvl1pPr>
          </a:lstStyle>
          <a:p>
            <a:pPr>
              <a:defRPr/>
            </a:pPr>
            <a:fld id="{875D6548-10A9-497F-B55D-DC7174BFF212}" type="datetimeFigureOut">
              <a:rPr lang="nl-NL"/>
              <a:pPr>
                <a:defRPr/>
              </a:pPr>
              <a:t>21-10-2021</a:t>
            </a:fld>
            <a:endParaRPr lang="nl-NL"/>
          </a:p>
        </p:txBody>
      </p:sp>
      <p:sp>
        <p:nvSpPr>
          <p:cNvPr id="8" name="Footer Placeholder 4"/>
          <p:cNvSpPr>
            <a:spLocks noGrp="1"/>
          </p:cNvSpPr>
          <p:nvPr>
            <p:ph type="ftr" sz="quarter" idx="11"/>
          </p:nvPr>
        </p:nvSpPr>
        <p:spPr/>
        <p:txBody>
          <a:bodyPr/>
          <a:lstStyle>
            <a:lvl1pPr>
              <a:defRPr/>
            </a:lvl1pPr>
          </a:lstStyle>
          <a:p>
            <a:pPr>
              <a:defRPr/>
            </a:pPr>
            <a:endParaRPr lang="nl-NL"/>
          </a:p>
        </p:txBody>
      </p:sp>
      <p:sp>
        <p:nvSpPr>
          <p:cNvPr id="9" name="Slide Number Placeholder 5"/>
          <p:cNvSpPr>
            <a:spLocks noGrp="1"/>
          </p:cNvSpPr>
          <p:nvPr>
            <p:ph type="sldNum" sz="quarter" idx="12"/>
          </p:nvPr>
        </p:nvSpPr>
        <p:spPr/>
        <p:txBody>
          <a:bodyPr/>
          <a:lstStyle>
            <a:lvl1pPr>
              <a:defRPr/>
            </a:lvl1pPr>
          </a:lstStyle>
          <a:p>
            <a:pPr>
              <a:defRPr/>
            </a:pPr>
            <a:fld id="{0D556593-BC8C-475D-9496-0E493A6DDF2F}" type="slidenum">
              <a:rPr lang="nl-NL"/>
              <a:pPr>
                <a:defRPr/>
              </a:pPr>
              <a:t>‹nr.›</a:t>
            </a:fld>
            <a:endParaRPr lang="nl-NL"/>
          </a:p>
        </p:txBody>
      </p:sp>
    </p:spTree>
    <p:extLst>
      <p:ext uri="{BB962C8B-B14F-4D97-AF65-F5344CB8AC3E}">
        <p14:creationId xmlns:p14="http://schemas.microsoft.com/office/powerpoint/2010/main" val="4250940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3"/>
          <p:cNvSpPr>
            <a:spLocks noGrp="1"/>
          </p:cNvSpPr>
          <p:nvPr>
            <p:ph type="dt" sz="half" idx="10"/>
          </p:nvPr>
        </p:nvSpPr>
        <p:spPr/>
        <p:txBody>
          <a:bodyPr/>
          <a:lstStyle>
            <a:lvl1pPr>
              <a:defRPr/>
            </a:lvl1pPr>
          </a:lstStyle>
          <a:p>
            <a:pPr>
              <a:defRPr/>
            </a:pPr>
            <a:fld id="{71EEBBA0-4119-4464-B449-61C30428135D}" type="datetimeFigureOut">
              <a:rPr lang="nl-NL"/>
              <a:pPr>
                <a:defRPr/>
              </a:pPr>
              <a:t>21-10-2021</a:t>
            </a:fld>
            <a:endParaRPr lang="nl-NL"/>
          </a:p>
        </p:txBody>
      </p:sp>
      <p:sp>
        <p:nvSpPr>
          <p:cNvPr id="4" name="Footer Placeholder 4"/>
          <p:cNvSpPr>
            <a:spLocks noGrp="1"/>
          </p:cNvSpPr>
          <p:nvPr>
            <p:ph type="ftr" sz="quarter" idx="11"/>
          </p:nvPr>
        </p:nvSpPr>
        <p:spPr/>
        <p:txBody>
          <a:bodyPr/>
          <a:lstStyle>
            <a:lvl1pPr>
              <a:defRPr/>
            </a:lvl1pPr>
          </a:lstStyle>
          <a:p>
            <a:pPr>
              <a:defRPr/>
            </a:pPr>
            <a:endParaRPr lang="nl-NL"/>
          </a:p>
        </p:txBody>
      </p:sp>
      <p:sp>
        <p:nvSpPr>
          <p:cNvPr id="5" name="Slide Number Placeholder 5"/>
          <p:cNvSpPr>
            <a:spLocks noGrp="1"/>
          </p:cNvSpPr>
          <p:nvPr>
            <p:ph type="sldNum" sz="quarter" idx="12"/>
          </p:nvPr>
        </p:nvSpPr>
        <p:spPr/>
        <p:txBody>
          <a:bodyPr/>
          <a:lstStyle>
            <a:lvl1pPr>
              <a:defRPr/>
            </a:lvl1pPr>
          </a:lstStyle>
          <a:p>
            <a:pPr>
              <a:defRPr/>
            </a:pPr>
            <a:fld id="{00CA9CC8-9E07-4019-B6A9-59648C702A62}" type="slidenum">
              <a:rPr lang="nl-NL"/>
              <a:pPr>
                <a:defRPr/>
              </a:pPr>
              <a:t>‹nr.›</a:t>
            </a:fld>
            <a:endParaRPr lang="nl-NL"/>
          </a:p>
        </p:txBody>
      </p:sp>
    </p:spTree>
    <p:extLst>
      <p:ext uri="{BB962C8B-B14F-4D97-AF65-F5344CB8AC3E}">
        <p14:creationId xmlns:p14="http://schemas.microsoft.com/office/powerpoint/2010/main" val="183943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99F6649-8EAD-45DF-A1EF-82949216EE5A}" type="datetimeFigureOut">
              <a:rPr lang="nl-NL"/>
              <a:pPr>
                <a:defRPr/>
              </a:pPr>
              <a:t>21-10-2021</a:t>
            </a:fld>
            <a:endParaRPr lang="nl-NL"/>
          </a:p>
        </p:txBody>
      </p:sp>
      <p:sp>
        <p:nvSpPr>
          <p:cNvPr id="3" name="Footer Placeholder 4"/>
          <p:cNvSpPr>
            <a:spLocks noGrp="1"/>
          </p:cNvSpPr>
          <p:nvPr>
            <p:ph type="ftr" sz="quarter" idx="11"/>
          </p:nvPr>
        </p:nvSpPr>
        <p:spPr/>
        <p:txBody>
          <a:bodyPr/>
          <a:lstStyle>
            <a:lvl1pPr>
              <a:defRPr/>
            </a:lvl1pPr>
          </a:lstStyle>
          <a:p>
            <a:pPr>
              <a:defRPr/>
            </a:pPr>
            <a:endParaRPr lang="nl-NL"/>
          </a:p>
        </p:txBody>
      </p:sp>
      <p:sp>
        <p:nvSpPr>
          <p:cNvPr id="4" name="Slide Number Placeholder 5"/>
          <p:cNvSpPr>
            <a:spLocks noGrp="1"/>
          </p:cNvSpPr>
          <p:nvPr>
            <p:ph type="sldNum" sz="quarter" idx="12"/>
          </p:nvPr>
        </p:nvSpPr>
        <p:spPr/>
        <p:txBody>
          <a:bodyPr/>
          <a:lstStyle>
            <a:lvl1pPr>
              <a:defRPr/>
            </a:lvl1pPr>
          </a:lstStyle>
          <a:p>
            <a:pPr>
              <a:defRPr/>
            </a:pPr>
            <a:fld id="{E63DF24D-786B-4B90-9A99-980C1673292B}" type="slidenum">
              <a:rPr lang="nl-NL"/>
              <a:pPr>
                <a:defRPr/>
              </a:pPr>
              <a:t>‹nr.›</a:t>
            </a:fld>
            <a:endParaRPr lang="nl-NL"/>
          </a:p>
        </p:txBody>
      </p:sp>
    </p:spTree>
    <p:extLst>
      <p:ext uri="{BB962C8B-B14F-4D97-AF65-F5344CB8AC3E}">
        <p14:creationId xmlns:p14="http://schemas.microsoft.com/office/powerpoint/2010/main" val="3562580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nl-NL"/>
              <a:t>Klik om stijl te bewerken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Date Placeholder 3"/>
          <p:cNvSpPr>
            <a:spLocks noGrp="1"/>
          </p:cNvSpPr>
          <p:nvPr>
            <p:ph type="dt" sz="half" idx="10"/>
          </p:nvPr>
        </p:nvSpPr>
        <p:spPr/>
        <p:txBody>
          <a:bodyPr/>
          <a:lstStyle>
            <a:lvl1pPr>
              <a:defRPr/>
            </a:lvl1pPr>
          </a:lstStyle>
          <a:p>
            <a:pPr>
              <a:defRPr/>
            </a:pPr>
            <a:fld id="{3DF875A3-2D04-42B4-A3E2-4BB282868C38}" type="datetimeFigureOut">
              <a:rPr lang="nl-NL"/>
              <a:pPr>
                <a:defRPr/>
              </a:pPr>
              <a:t>21-10-2021</a:t>
            </a:fld>
            <a:endParaRPr lang="nl-NL"/>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6FCAB8DE-8B91-4225-BEB8-4A04B19C177D}" type="slidenum">
              <a:rPr lang="nl-NL"/>
              <a:pPr>
                <a:defRPr/>
              </a:pPr>
              <a:t>‹nr.›</a:t>
            </a:fld>
            <a:endParaRPr lang="nl-NL"/>
          </a:p>
        </p:txBody>
      </p:sp>
    </p:spTree>
    <p:extLst>
      <p:ext uri="{BB962C8B-B14F-4D97-AF65-F5344CB8AC3E}">
        <p14:creationId xmlns:p14="http://schemas.microsoft.com/office/powerpoint/2010/main" val="2050955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nl-NL"/>
              <a:t>Klik om stijl te bewerken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nl-NL" noProof="0"/>
              <a:t>Klik op het pictogram als u een afbeelding wilt toevoegen</a:t>
            </a:r>
            <a:endParaRPr lang="en-US" noProof="0"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Date Placeholder 3"/>
          <p:cNvSpPr>
            <a:spLocks noGrp="1"/>
          </p:cNvSpPr>
          <p:nvPr>
            <p:ph type="dt" sz="half" idx="10"/>
          </p:nvPr>
        </p:nvSpPr>
        <p:spPr/>
        <p:txBody>
          <a:bodyPr/>
          <a:lstStyle>
            <a:lvl1pPr>
              <a:defRPr/>
            </a:lvl1pPr>
          </a:lstStyle>
          <a:p>
            <a:pPr>
              <a:defRPr/>
            </a:pPr>
            <a:fld id="{EA1DC916-89EB-4A58-B249-1D5804F89310}" type="datetimeFigureOut">
              <a:rPr lang="nl-NL"/>
              <a:pPr>
                <a:defRPr/>
              </a:pPr>
              <a:t>21-10-2021</a:t>
            </a:fld>
            <a:endParaRPr lang="nl-NL"/>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16DB8889-84BE-4659-BB8E-0F0A8EC10E25}" type="slidenum">
              <a:rPr lang="nl-NL"/>
              <a:pPr>
                <a:defRPr/>
              </a:pPr>
              <a:t>‹nr.›</a:t>
            </a:fld>
            <a:endParaRPr lang="nl-NL"/>
          </a:p>
        </p:txBody>
      </p:sp>
    </p:spTree>
    <p:extLst>
      <p:ext uri="{BB962C8B-B14F-4D97-AF65-F5344CB8AC3E}">
        <p14:creationId xmlns:p14="http://schemas.microsoft.com/office/powerpoint/2010/main" val="3220471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71488" y="527050"/>
            <a:ext cx="59150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smtClean="0"/>
              <a:t>Klik om stijl te bewerken</a:t>
            </a:r>
            <a:endParaRPr lang="en-US" altLang="nl-NL" smtClean="0"/>
          </a:p>
        </p:txBody>
      </p:sp>
      <p:sp>
        <p:nvSpPr>
          <p:cNvPr id="3" name="Text Placeholder 2"/>
          <p:cNvSpPr>
            <a:spLocks noGrp="1"/>
          </p:cNvSpPr>
          <p:nvPr>
            <p:ph type="body" idx="1"/>
          </p:nvPr>
        </p:nvSpPr>
        <p:spPr>
          <a:xfrm>
            <a:off x="471488" y="2636838"/>
            <a:ext cx="5915025" cy="6284912"/>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471488" y="9182100"/>
            <a:ext cx="1543050" cy="527050"/>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cs typeface="+mn-cs"/>
              </a:defRPr>
            </a:lvl1pPr>
          </a:lstStyle>
          <a:p>
            <a:pPr>
              <a:defRPr/>
            </a:pPr>
            <a:fld id="{F084AF25-CD95-4107-BEE4-D1A55094CACA}" type="datetimeFigureOut">
              <a:rPr lang="nl-NL"/>
              <a:pPr>
                <a:defRPr/>
              </a:pPr>
              <a:t>21-10-2021</a:t>
            </a:fld>
            <a:endParaRPr lang="nl-NL"/>
          </a:p>
        </p:txBody>
      </p:sp>
      <p:sp>
        <p:nvSpPr>
          <p:cNvPr id="5" name="Footer Placeholder 4"/>
          <p:cNvSpPr>
            <a:spLocks noGrp="1"/>
          </p:cNvSpPr>
          <p:nvPr>
            <p:ph type="ftr" sz="quarter" idx="3"/>
          </p:nvPr>
        </p:nvSpPr>
        <p:spPr>
          <a:xfrm>
            <a:off x="2271713" y="9182100"/>
            <a:ext cx="2314575" cy="527050"/>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nl-NL"/>
          </a:p>
        </p:txBody>
      </p:sp>
      <p:sp>
        <p:nvSpPr>
          <p:cNvPr id="6" name="Slide Number Placeholder 5"/>
          <p:cNvSpPr>
            <a:spLocks noGrp="1"/>
          </p:cNvSpPr>
          <p:nvPr>
            <p:ph type="sldNum" sz="quarter" idx="4"/>
          </p:nvPr>
        </p:nvSpPr>
        <p:spPr>
          <a:xfrm>
            <a:off x="4843463" y="9182100"/>
            <a:ext cx="1543050" cy="527050"/>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tint val="75000"/>
                  </a:schemeClr>
                </a:solidFill>
                <a:latin typeface="+mn-lt"/>
                <a:cs typeface="+mn-cs"/>
              </a:defRPr>
            </a:lvl1pPr>
          </a:lstStyle>
          <a:p>
            <a:pPr>
              <a:defRPr/>
            </a:pPr>
            <a:fld id="{6FE5900F-84C4-4648-9414-7253E6E78C75}"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itchFamily="34" charset="0"/>
        </a:defRPr>
      </a:lvl2pPr>
      <a:lvl3pPr algn="l" defTabSz="685800" rtl="0" fontAlgn="base">
        <a:lnSpc>
          <a:spcPct val="90000"/>
        </a:lnSpc>
        <a:spcBef>
          <a:spcPct val="0"/>
        </a:spcBef>
        <a:spcAft>
          <a:spcPct val="0"/>
        </a:spcAft>
        <a:defRPr sz="3300">
          <a:solidFill>
            <a:schemeClr val="tx1"/>
          </a:solidFill>
          <a:latin typeface="Calibri Light" pitchFamily="34" charset="0"/>
        </a:defRPr>
      </a:lvl3pPr>
      <a:lvl4pPr algn="l" defTabSz="685800" rtl="0" fontAlgn="base">
        <a:lnSpc>
          <a:spcPct val="90000"/>
        </a:lnSpc>
        <a:spcBef>
          <a:spcPct val="0"/>
        </a:spcBef>
        <a:spcAft>
          <a:spcPct val="0"/>
        </a:spcAft>
        <a:defRPr sz="3300">
          <a:solidFill>
            <a:schemeClr val="tx1"/>
          </a:solidFill>
          <a:latin typeface="Calibri Light" pitchFamily="34" charset="0"/>
        </a:defRPr>
      </a:lvl4pPr>
      <a:lvl5pPr algn="l" defTabSz="685800" rtl="0" fontAlgn="base">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9050"/>
            <a:ext cx="6857999" cy="9855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endParaRPr lang="nl-NL" altLang="nl-NL" smtClean="0"/>
          </a:p>
        </p:txBody>
      </p:sp>
      <p:sp>
        <p:nvSpPr>
          <p:cNvPr id="13315" name="Tijdelijke aanduiding voor inhoud 2"/>
          <p:cNvSpPr>
            <a:spLocks noGrp="1"/>
          </p:cNvSpPr>
          <p:nvPr>
            <p:ph idx="1"/>
          </p:nvPr>
        </p:nvSpPr>
        <p:spPr bwMode="auto"/>
        <p:txBody>
          <a:bodyPr wrap="square" numCol="1" anchor="t" anchorCtr="0" compatLnSpc="1">
            <a:prstTxWarp prst="textNoShape">
              <a:avLst/>
            </a:prstTxWarp>
          </a:bodyPr>
          <a:lstStyle/>
          <a:p>
            <a:endParaRPr lang="nl-NL" altLang="nl-NL" smtClean="0"/>
          </a:p>
        </p:txBody>
      </p:sp>
      <p:pic>
        <p:nvPicPr>
          <p:cNvPr id="1026" name="Picture 2" descr="C:\Users\Jochem\OneDrive\Ovo - secetariaat_Jochem\TT 2021\Advertenties\Affiche A3 2021 met openingstij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0"/>
            <a:ext cx="7027069" cy="990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534387" y="1361706"/>
            <a:ext cx="5771407" cy="5410199"/>
          </a:xfrm>
          <a:prstGeom prst="rect">
            <a:avLst/>
          </a:prstGeom>
        </p:spPr>
        <p:txBody>
          <a:bodyPr wrap="square">
            <a:spAutoFit/>
          </a:bodyPr>
          <a:lstStyle/>
          <a:p>
            <a:pPr algn="ctr">
              <a:lnSpc>
                <a:spcPct val="115000"/>
              </a:lnSpc>
              <a:spcAft>
                <a:spcPts val="1000"/>
              </a:spcAft>
            </a:pPr>
            <a:r>
              <a:rPr lang="nl-NL" sz="1400" b="1" dirty="0" smtClean="0">
                <a:latin typeface="Arial" panose="020B0604020202020204" pitchFamily="34" charset="0"/>
                <a:ea typeface="Calibri"/>
                <a:cs typeface="Arial" panose="020B0604020202020204" pitchFamily="34" charset="0"/>
              </a:rPr>
              <a:t>De </a:t>
            </a:r>
            <a:r>
              <a:rPr lang="nl-NL" sz="1400" b="1" dirty="0">
                <a:latin typeface="Arial" panose="020B0604020202020204" pitchFamily="34" charset="0"/>
                <a:ea typeface="Calibri"/>
                <a:cs typeface="Arial" panose="020B0604020202020204" pitchFamily="34" charset="0"/>
              </a:rPr>
              <a:t>keurmeesters die de kleurkanaries </a:t>
            </a:r>
            <a:r>
              <a:rPr lang="nl-NL" sz="1400" b="1" dirty="0" smtClean="0">
                <a:latin typeface="Arial" panose="020B0604020202020204" pitchFamily="34" charset="0"/>
                <a:ea typeface="Calibri"/>
                <a:cs typeface="Arial" panose="020B0604020202020204" pitchFamily="34" charset="0"/>
              </a:rPr>
              <a:t>op </a:t>
            </a:r>
            <a:r>
              <a:rPr lang="nl-NL" sz="1400" b="1" dirty="0">
                <a:latin typeface="Arial" panose="020B0604020202020204" pitchFamily="34" charset="0"/>
                <a:ea typeface="Calibri"/>
                <a:cs typeface="Arial" panose="020B0604020202020204" pitchFamily="34" charset="0"/>
              </a:rPr>
              <a:t>onze C.O.M.-show hebben gekeurd </a:t>
            </a:r>
            <a:r>
              <a:rPr lang="nl-NL" sz="1400" b="1" dirty="0" smtClean="0">
                <a:latin typeface="Arial" panose="020B0604020202020204" pitchFamily="34" charset="0"/>
                <a:ea typeface="Calibri"/>
                <a:cs typeface="Arial" panose="020B0604020202020204" pitchFamily="34" charset="0"/>
              </a:rPr>
              <a:t>zijn:</a:t>
            </a:r>
            <a:endParaRPr lang="nl-NL" sz="1400" dirty="0">
              <a:latin typeface="Arial" panose="020B0604020202020204" pitchFamily="34" charset="0"/>
              <a:ea typeface="Calibri"/>
              <a:cs typeface="Arial" panose="020B0604020202020204" pitchFamily="34" charset="0"/>
            </a:endParaRPr>
          </a:p>
          <a:p>
            <a:pPr algn="ctr">
              <a:lnSpc>
                <a:spcPct val="115000"/>
              </a:lnSpc>
              <a:spcAft>
                <a:spcPts val="0"/>
              </a:spcAft>
            </a:pPr>
            <a:r>
              <a:rPr lang="nl-NL" sz="1200" b="1" dirty="0" smtClean="0">
                <a:latin typeface="Arial" panose="020B0604020202020204" pitchFamily="34" charset="0"/>
                <a:ea typeface="Calibri"/>
                <a:cs typeface="Arial" panose="020B0604020202020204" pitchFamily="34" charset="0"/>
              </a:rPr>
              <a:t>Paul </a:t>
            </a:r>
            <a:r>
              <a:rPr lang="nl-NL" sz="1200" b="1" dirty="0">
                <a:latin typeface="Arial" panose="020B0604020202020204" pitchFamily="34" charset="0"/>
                <a:ea typeface="Calibri"/>
                <a:cs typeface="Arial" panose="020B0604020202020204" pitchFamily="34" charset="0"/>
              </a:rPr>
              <a:t>Berends, Nederland</a:t>
            </a:r>
            <a:endParaRPr lang="nl-NL" sz="1200" dirty="0">
              <a:latin typeface="Arial" panose="020B0604020202020204" pitchFamily="34" charset="0"/>
              <a:ea typeface="Calibri"/>
              <a:cs typeface="Arial" panose="020B0604020202020204" pitchFamily="34" charset="0"/>
            </a:endParaRPr>
          </a:p>
          <a:p>
            <a:pPr algn="ctr">
              <a:lnSpc>
                <a:spcPct val="115000"/>
              </a:lnSpc>
              <a:spcAft>
                <a:spcPts val="0"/>
              </a:spcAft>
            </a:pPr>
            <a:r>
              <a:rPr lang="nl-NL" sz="1200" b="1" dirty="0">
                <a:latin typeface="Arial" panose="020B0604020202020204" pitchFamily="34" charset="0"/>
                <a:ea typeface="Calibri"/>
                <a:cs typeface="Arial" panose="020B0604020202020204" pitchFamily="34" charset="0"/>
              </a:rPr>
              <a:t>John </a:t>
            </a:r>
            <a:r>
              <a:rPr lang="nl-NL" sz="1200" b="1" dirty="0" err="1">
                <a:latin typeface="Arial" panose="020B0604020202020204" pitchFamily="34" charset="0"/>
                <a:ea typeface="Calibri"/>
                <a:cs typeface="Arial" panose="020B0604020202020204" pitchFamily="34" charset="0"/>
              </a:rPr>
              <a:t>Buyens</a:t>
            </a:r>
            <a:r>
              <a:rPr lang="nl-NL" sz="1200" b="1" dirty="0">
                <a:latin typeface="Arial" panose="020B0604020202020204" pitchFamily="34" charset="0"/>
                <a:ea typeface="Calibri"/>
                <a:cs typeface="Arial" panose="020B0604020202020204" pitchFamily="34" charset="0"/>
              </a:rPr>
              <a:t>, </a:t>
            </a:r>
            <a:r>
              <a:rPr lang="nl-NL" sz="1200" b="1" dirty="0" smtClean="0">
                <a:latin typeface="Arial" panose="020B0604020202020204" pitchFamily="34" charset="0"/>
                <a:ea typeface="Calibri"/>
                <a:cs typeface="Arial" panose="020B0604020202020204" pitchFamily="34" charset="0"/>
              </a:rPr>
              <a:t>België</a:t>
            </a:r>
          </a:p>
          <a:p>
            <a:pPr algn="ctr">
              <a:lnSpc>
                <a:spcPct val="115000"/>
              </a:lnSpc>
              <a:spcAft>
                <a:spcPts val="0"/>
              </a:spcAft>
            </a:pPr>
            <a:r>
              <a:rPr lang="nl-NL" sz="1200" b="1" dirty="0" smtClean="0">
                <a:latin typeface="Arial" panose="020B0604020202020204" pitchFamily="34" charset="0"/>
                <a:ea typeface="Calibri"/>
                <a:cs typeface="Arial" panose="020B0604020202020204" pitchFamily="34" charset="0"/>
              </a:rPr>
              <a:t>Henk </a:t>
            </a:r>
            <a:r>
              <a:rPr lang="nl-NL" sz="1200" b="1" dirty="0">
                <a:latin typeface="Arial" panose="020B0604020202020204" pitchFamily="34" charset="0"/>
                <a:ea typeface="Calibri"/>
                <a:cs typeface="Arial" panose="020B0604020202020204" pitchFamily="34" charset="0"/>
              </a:rPr>
              <a:t>Jansen, Nederland</a:t>
            </a:r>
            <a:endParaRPr lang="nl-NL" sz="1200" dirty="0">
              <a:latin typeface="Arial" panose="020B0604020202020204" pitchFamily="34" charset="0"/>
              <a:ea typeface="Calibri"/>
              <a:cs typeface="Arial" panose="020B0604020202020204" pitchFamily="34" charset="0"/>
            </a:endParaRPr>
          </a:p>
          <a:p>
            <a:pPr marL="457200" algn="ctr">
              <a:lnSpc>
                <a:spcPct val="107000"/>
              </a:lnSpc>
              <a:spcAft>
                <a:spcPts val="0"/>
              </a:spcAft>
            </a:pPr>
            <a:r>
              <a:rPr lang="nl-NL" sz="1200" b="1" dirty="0" smtClean="0">
                <a:latin typeface="Arial" panose="020B0604020202020204" pitchFamily="34" charset="0"/>
                <a:ea typeface="Calibri"/>
                <a:cs typeface="Arial" panose="020B0604020202020204" pitchFamily="34" charset="0"/>
              </a:rPr>
              <a:t>Jan </a:t>
            </a:r>
            <a:r>
              <a:rPr lang="nl-NL" sz="1200" b="1" dirty="0">
                <a:latin typeface="Arial" panose="020B0604020202020204" pitchFamily="34" charset="0"/>
                <a:ea typeface="Calibri"/>
                <a:cs typeface="Arial" panose="020B0604020202020204" pitchFamily="34" charset="0"/>
              </a:rPr>
              <a:t>van </a:t>
            </a:r>
            <a:r>
              <a:rPr lang="nl-NL" sz="1200" b="1" dirty="0" err="1">
                <a:latin typeface="Arial" panose="020B0604020202020204" pitchFamily="34" charset="0"/>
                <a:ea typeface="Calibri"/>
                <a:cs typeface="Arial" panose="020B0604020202020204" pitchFamily="34" charset="0"/>
              </a:rPr>
              <a:t>Overvelt</a:t>
            </a:r>
            <a:r>
              <a:rPr lang="nl-NL" sz="1200" b="1" dirty="0">
                <a:latin typeface="Arial" panose="020B0604020202020204" pitchFamily="34" charset="0"/>
                <a:ea typeface="Calibri"/>
                <a:cs typeface="Arial" panose="020B0604020202020204" pitchFamily="34" charset="0"/>
              </a:rPr>
              <a:t>, Nederland</a:t>
            </a:r>
            <a:endParaRPr lang="nl-NL" sz="1200" dirty="0">
              <a:latin typeface="Arial" panose="020B0604020202020204" pitchFamily="34" charset="0"/>
              <a:ea typeface="Calibri"/>
              <a:cs typeface="Arial" panose="020B0604020202020204" pitchFamily="34" charset="0"/>
            </a:endParaRPr>
          </a:p>
          <a:p>
            <a:pPr marL="457200" algn="ctr">
              <a:lnSpc>
                <a:spcPct val="107000"/>
              </a:lnSpc>
              <a:spcAft>
                <a:spcPts val="0"/>
              </a:spcAft>
            </a:pPr>
            <a:r>
              <a:rPr lang="nl-NL" sz="1200" b="1" dirty="0">
                <a:latin typeface="Arial" panose="020B0604020202020204" pitchFamily="34" charset="0"/>
                <a:ea typeface="Calibri"/>
                <a:cs typeface="Arial" panose="020B0604020202020204" pitchFamily="34" charset="0"/>
              </a:rPr>
              <a:t>Rob </a:t>
            </a:r>
            <a:r>
              <a:rPr lang="nl-NL" sz="1200" b="1" dirty="0" smtClean="0">
                <a:latin typeface="Arial" panose="020B0604020202020204" pitchFamily="34" charset="0"/>
                <a:ea typeface="Calibri"/>
                <a:cs typeface="Arial" panose="020B0604020202020204" pitchFamily="34" charset="0"/>
              </a:rPr>
              <a:t>Kristel, Nederland</a:t>
            </a:r>
            <a:endParaRPr lang="nl-NL" sz="1200" dirty="0" smtClean="0">
              <a:latin typeface="Arial" panose="020B0604020202020204" pitchFamily="34" charset="0"/>
              <a:ea typeface="Calibri"/>
              <a:cs typeface="Arial" panose="020B0604020202020204" pitchFamily="34" charset="0"/>
            </a:endParaRPr>
          </a:p>
          <a:p>
            <a:pPr marL="457200" algn="ctr">
              <a:lnSpc>
                <a:spcPct val="107000"/>
              </a:lnSpc>
              <a:spcAft>
                <a:spcPts val="0"/>
              </a:spcAft>
            </a:pPr>
            <a:r>
              <a:rPr lang="nl-NL" sz="1200" b="1" dirty="0" smtClean="0">
                <a:latin typeface="Arial" panose="020B0604020202020204" pitchFamily="34" charset="0"/>
                <a:ea typeface="Calibri"/>
                <a:cs typeface="Arial" panose="020B0604020202020204" pitchFamily="34" charset="0"/>
              </a:rPr>
              <a:t>Rein </a:t>
            </a:r>
            <a:r>
              <a:rPr lang="nl-NL" sz="1200" b="1" dirty="0">
                <a:latin typeface="Arial" panose="020B0604020202020204" pitchFamily="34" charset="0"/>
                <a:ea typeface="Calibri"/>
                <a:cs typeface="Arial" panose="020B0604020202020204" pitchFamily="34" charset="0"/>
              </a:rPr>
              <a:t>Woudenberg, </a:t>
            </a:r>
            <a:r>
              <a:rPr lang="nl-NL" sz="1200" b="1" dirty="0" smtClean="0">
                <a:latin typeface="Arial" panose="020B0604020202020204" pitchFamily="34" charset="0"/>
                <a:ea typeface="Calibri"/>
                <a:cs typeface="Arial" panose="020B0604020202020204" pitchFamily="34" charset="0"/>
              </a:rPr>
              <a:t>Nederland</a:t>
            </a:r>
          </a:p>
          <a:p>
            <a:pPr marL="457200" algn="ctr">
              <a:lnSpc>
                <a:spcPct val="107000"/>
              </a:lnSpc>
              <a:spcAft>
                <a:spcPts val="0"/>
              </a:spcAft>
            </a:pPr>
            <a:r>
              <a:rPr lang="nl-NL" sz="1200" b="1" dirty="0" smtClean="0">
                <a:latin typeface="Arial" panose="020B0604020202020204" pitchFamily="34" charset="0"/>
                <a:ea typeface="Calibri"/>
                <a:cs typeface="Arial" panose="020B0604020202020204" pitchFamily="34" charset="0"/>
              </a:rPr>
              <a:t>Dirk </a:t>
            </a:r>
            <a:r>
              <a:rPr lang="nl-NL" sz="1200" b="1" dirty="0">
                <a:latin typeface="Arial" panose="020B0604020202020204" pitchFamily="34" charset="0"/>
                <a:ea typeface="Calibri"/>
                <a:cs typeface="Arial" panose="020B0604020202020204" pitchFamily="34" charset="0"/>
              </a:rPr>
              <a:t>Vermeulen, Nederland</a:t>
            </a:r>
            <a:endParaRPr lang="nl-NL" sz="1200" dirty="0" smtClean="0">
              <a:latin typeface="Arial" panose="020B0604020202020204" pitchFamily="34" charset="0"/>
              <a:ea typeface="Calibri"/>
              <a:cs typeface="Arial" panose="020B0604020202020204" pitchFamily="34" charset="0"/>
            </a:endParaRPr>
          </a:p>
          <a:p>
            <a:pPr algn="ctr">
              <a:lnSpc>
                <a:spcPct val="115000"/>
              </a:lnSpc>
              <a:spcAft>
                <a:spcPts val="0"/>
              </a:spcAft>
            </a:pPr>
            <a:r>
              <a:rPr lang="nl-NL" sz="1200" b="1" dirty="0">
                <a:latin typeface="Arial" panose="020B0604020202020204" pitchFamily="34" charset="0"/>
                <a:ea typeface="Calibri"/>
                <a:cs typeface="Arial" panose="020B0604020202020204" pitchFamily="34" charset="0"/>
              </a:rPr>
              <a:t> </a:t>
            </a:r>
            <a:endParaRPr lang="nl-NL" sz="1200" dirty="0">
              <a:latin typeface="Arial" panose="020B0604020202020204" pitchFamily="34" charset="0"/>
              <a:ea typeface="Calibri"/>
              <a:cs typeface="Arial" panose="020B0604020202020204" pitchFamily="34" charset="0"/>
            </a:endParaRPr>
          </a:p>
          <a:p>
            <a:pPr algn="ctr">
              <a:lnSpc>
                <a:spcPct val="115000"/>
              </a:lnSpc>
              <a:spcAft>
                <a:spcPts val="0"/>
              </a:spcAft>
            </a:pPr>
            <a:r>
              <a:rPr lang="nl-NL" sz="1400" b="1" dirty="0">
                <a:latin typeface="Arial" panose="020B0604020202020204" pitchFamily="34" charset="0"/>
                <a:ea typeface="Calibri"/>
                <a:cs typeface="Arial" panose="020B0604020202020204" pitchFamily="34" charset="0"/>
              </a:rPr>
              <a:t>De keurmeesters die de postuurkanaries </a:t>
            </a:r>
            <a:r>
              <a:rPr lang="nl-NL" sz="1400" b="1" dirty="0" smtClean="0">
                <a:latin typeface="Arial" panose="020B0604020202020204" pitchFamily="34" charset="0"/>
                <a:ea typeface="Calibri"/>
                <a:cs typeface="Arial" panose="020B0604020202020204" pitchFamily="34" charset="0"/>
              </a:rPr>
              <a:t>op </a:t>
            </a:r>
            <a:r>
              <a:rPr lang="nl-NL" sz="1400" b="1" dirty="0">
                <a:latin typeface="Arial" panose="020B0604020202020204" pitchFamily="34" charset="0"/>
                <a:ea typeface="Calibri"/>
                <a:cs typeface="Arial" panose="020B0604020202020204" pitchFamily="34" charset="0"/>
              </a:rPr>
              <a:t>onze C.O.M.-show hebben gekeurd zijn:</a:t>
            </a:r>
            <a:endParaRPr lang="nl-NL" sz="1400" dirty="0">
              <a:latin typeface="Arial" panose="020B0604020202020204" pitchFamily="34" charset="0"/>
              <a:ea typeface="Calibri"/>
              <a:cs typeface="Arial" panose="020B0604020202020204" pitchFamily="34" charset="0"/>
            </a:endParaRPr>
          </a:p>
          <a:p>
            <a:pPr algn="ctr">
              <a:lnSpc>
                <a:spcPct val="115000"/>
              </a:lnSpc>
              <a:spcAft>
                <a:spcPts val="0"/>
              </a:spcAft>
            </a:pPr>
            <a:endParaRPr lang="nl-NL" sz="1200" b="1" dirty="0" smtClean="0">
              <a:latin typeface="Arial" panose="020B0604020202020204" pitchFamily="34" charset="0"/>
              <a:ea typeface="Calibri"/>
              <a:cs typeface="Arial" panose="020B0604020202020204" pitchFamily="34" charset="0"/>
            </a:endParaRPr>
          </a:p>
          <a:p>
            <a:pPr algn="ctr">
              <a:lnSpc>
                <a:spcPct val="115000"/>
              </a:lnSpc>
              <a:spcAft>
                <a:spcPts val="0"/>
              </a:spcAft>
            </a:pPr>
            <a:r>
              <a:rPr lang="nl-NL" sz="1200" b="1" dirty="0" smtClean="0">
                <a:latin typeface="Arial" panose="020B0604020202020204" pitchFamily="34" charset="0"/>
                <a:ea typeface="Calibri"/>
                <a:cs typeface="Arial" panose="020B0604020202020204" pitchFamily="34" charset="0"/>
              </a:rPr>
              <a:t>Hans Hermans, Nederland</a:t>
            </a:r>
            <a:endParaRPr lang="nl-NL" sz="1200" b="1" dirty="0">
              <a:latin typeface="Arial" panose="020B0604020202020204" pitchFamily="34" charset="0"/>
              <a:ea typeface="Calibri"/>
              <a:cs typeface="Arial" panose="020B0604020202020204" pitchFamily="34" charset="0"/>
            </a:endParaRPr>
          </a:p>
          <a:p>
            <a:pPr marL="457200" algn="ctr">
              <a:lnSpc>
                <a:spcPct val="107000"/>
              </a:lnSpc>
              <a:spcAft>
                <a:spcPts val="0"/>
              </a:spcAft>
            </a:pPr>
            <a:r>
              <a:rPr lang="nl-NL" sz="1200" b="1" dirty="0" smtClean="0">
                <a:latin typeface="Arial" panose="020B0604020202020204" pitchFamily="34" charset="0"/>
                <a:ea typeface="Calibri"/>
                <a:cs typeface="Arial" panose="020B0604020202020204" pitchFamily="34" charset="0"/>
              </a:rPr>
              <a:t>François </a:t>
            </a:r>
            <a:r>
              <a:rPr lang="nl-NL" sz="1200" b="1" dirty="0">
                <a:latin typeface="Arial" panose="020B0604020202020204" pitchFamily="34" charset="0"/>
                <a:ea typeface="Calibri"/>
                <a:cs typeface="Arial" panose="020B0604020202020204" pitchFamily="34" charset="0"/>
              </a:rPr>
              <a:t>Van </a:t>
            </a:r>
            <a:r>
              <a:rPr lang="nl-NL" sz="1200" b="1" dirty="0" err="1" smtClean="0">
                <a:latin typeface="Arial" panose="020B0604020202020204" pitchFamily="34" charset="0"/>
                <a:ea typeface="Calibri"/>
                <a:cs typeface="Arial" panose="020B0604020202020204" pitchFamily="34" charset="0"/>
              </a:rPr>
              <a:t>Paesschen</a:t>
            </a:r>
            <a:r>
              <a:rPr lang="nl-NL" sz="1200" b="1" dirty="0">
                <a:latin typeface="Arial" panose="020B0604020202020204" pitchFamily="34" charset="0"/>
                <a:ea typeface="Calibri"/>
                <a:cs typeface="Arial" panose="020B0604020202020204" pitchFamily="34" charset="0"/>
              </a:rPr>
              <a:t>, België</a:t>
            </a:r>
            <a:endParaRPr lang="nl-NL" sz="1200" dirty="0">
              <a:latin typeface="Arial" panose="020B0604020202020204" pitchFamily="34" charset="0"/>
              <a:ea typeface="Calibri"/>
              <a:cs typeface="Arial" panose="020B0604020202020204" pitchFamily="34" charset="0"/>
            </a:endParaRPr>
          </a:p>
          <a:p>
            <a:pPr marL="457200" algn="ctr">
              <a:lnSpc>
                <a:spcPct val="107000"/>
              </a:lnSpc>
              <a:spcAft>
                <a:spcPts val="0"/>
              </a:spcAft>
            </a:pPr>
            <a:r>
              <a:rPr lang="nl-NL" sz="1200" b="1" dirty="0" smtClean="0">
                <a:latin typeface="Arial" panose="020B0604020202020204" pitchFamily="34" charset="0"/>
                <a:ea typeface="Calibri"/>
                <a:cs typeface="Arial" panose="020B0604020202020204" pitchFamily="34" charset="0"/>
              </a:rPr>
              <a:t>Heinz </a:t>
            </a:r>
            <a:r>
              <a:rPr lang="nl-NL" sz="1200" b="1" dirty="0" err="1" smtClean="0">
                <a:latin typeface="Arial" panose="020B0604020202020204" pitchFamily="34" charset="0"/>
                <a:ea typeface="Calibri"/>
                <a:cs typeface="Arial" panose="020B0604020202020204" pitchFamily="34" charset="0"/>
              </a:rPr>
              <a:t>Pelzer</a:t>
            </a:r>
            <a:r>
              <a:rPr lang="nl-NL" sz="1200" b="1" dirty="0">
                <a:latin typeface="Arial" panose="020B0604020202020204" pitchFamily="34" charset="0"/>
                <a:ea typeface="Calibri"/>
                <a:cs typeface="Arial" panose="020B0604020202020204" pitchFamily="34" charset="0"/>
              </a:rPr>
              <a:t>, </a:t>
            </a:r>
            <a:r>
              <a:rPr lang="nl-NL" sz="1200" b="1" dirty="0" smtClean="0">
                <a:latin typeface="Arial" panose="020B0604020202020204" pitchFamily="34" charset="0"/>
                <a:ea typeface="Calibri"/>
                <a:cs typeface="Arial" panose="020B0604020202020204" pitchFamily="34" charset="0"/>
              </a:rPr>
              <a:t>Duitsland</a:t>
            </a:r>
          </a:p>
          <a:p>
            <a:pPr marL="457200" algn="ctr">
              <a:lnSpc>
                <a:spcPct val="107000"/>
              </a:lnSpc>
              <a:spcAft>
                <a:spcPts val="0"/>
              </a:spcAft>
            </a:pPr>
            <a:r>
              <a:rPr lang="nl-NL" sz="1200" b="1" dirty="0" smtClean="0">
                <a:latin typeface="Arial" panose="020B0604020202020204" pitchFamily="34" charset="0"/>
                <a:ea typeface="Calibri"/>
                <a:cs typeface="Arial" panose="020B0604020202020204" pitchFamily="34" charset="0"/>
              </a:rPr>
              <a:t>Jean </a:t>
            </a:r>
            <a:r>
              <a:rPr lang="nl-NL" sz="1200" b="1" dirty="0" err="1">
                <a:latin typeface="Arial" panose="020B0604020202020204" pitchFamily="34" charset="0"/>
                <a:ea typeface="Calibri"/>
                <a:cs typeface="Arial" panose="020B0604020202020204" pitchFamily="34" charset="0"/>
              </a:rPr>
              <a:t>Verbeelen</a:t>
            </a:r>
            <a:r>
              <a:rPr lang="nl-NL" sz="1200" b="1" dirty="0">
                <a:latin typeface="Arial" panose="020B0604020202020204" pitchFamily="34" charset="0"/>
                <a:ea typeface="Calibri"/>
                <a:cs typeface="Arial" panose="020B0604020202020204" pitchFamily="34" charset="0"/>
              </a:rPr>
              <a:t>, België</a:t>
            </a:r>
            <a:endParaRPr lang="nl-NL" sz="1200" dirty="0">
              <a:latin typeface="Arial" panose="020B0604020202020204" pitchFamily="34" charset="0"/>
              <a:ea typeface="Calibri"/>
              <a:cs typeface="Arial" panose="020B0604020202020204" pitchFamily="34" charset="0"/>
            </a:endParaRPr>
          </a:p>
          <a:p>
            <a:pPr marL="457200" algn="ctr">
              <a:lnSpc>
                <a:spcPct val="107000"/>
              </a:lnSpc>
              <a:spcAft>
                <a:spcPts val="0"/>
              </a:spcAft>
            </a:pPr>
            <a:r>
              <a:rPr lang="nl-NL" sz="1200" b="1" dirty="0" smtClean="0">
                <a:latin typeface="Arial" panose="020B0604020202020204" pitchFamily="34" charset="0"/>
                <a:ea typeface="Calibri"/>
                <a:cs typeface="Arial" panose="020B0604020202020204" pitchFamily="34" charset="0"/>
              </a:rPr>
              <a:t>Wim </a:t>
            </a:r>
            <a:r>
              <a:rPr lang="nl-NL" sz="1200" b="1" dirty="0" err="1">
                <a:latin typeface="Arial" panose="020B0604020202020204" pitchFamily="34" charset="0"/>
                <a:ea typeface="Calibri"/>
                <a:cs typeface="Arial" panose="020B0604020202020204" pitchFamily="34" charset="0"/>
              </a:rPr>
              <a:t>Zweers</a:t>
            </a:r>
            <a:r>
              <a:rPr lang="nl-NL" sz="1200" b="1" dirty="0">
                <a:latin typeface="Arial" panose="020B0604020202020204" pitchFamily="34" charset="0"/>
                <a:ea typeface="Calibri"/>
                <a:cs typeface="Arial" panose="020B0604020202020204" pitchFamily="34" charset="0"/>
              </a:rPr>
              <a:t>, Nederland</a:t>
            </a:r>
            <a:endParaRPr lang="nl-NL" sz="1200" dirty="0">
              <a:latin typeface="Arial" panose="020B0604020202020204" pitchFamily="34" charset="0"/>
              <a:ea typeface="Calibri"/>
              <a:cs typeface="Arial" panose="020B0604020202020204" pitchFamily="34" charset="0"/>
            </a:endParaRPr>
          </a:p>
          <a:p>
            <a:pPr marL="457200" algn="ctr">
              <a:lnSpc>
                <a:spcPct val="107000"/>
              </a:lnSpc>
              <a:spcAft>
                <a:spcPts val="0"/>
              </a:spcAft>
            </a:pPr>
            <a:endParaRPr lang="nl-NL" sz="1200" dirty="0">
              <a:latin typeface="Arial" panose="020B0604020202020204" pitchFamily="34" charset="0"/>
              <a:ea typeface="Calibri"/>
              <a:cs typeface="Arial" panose="020B0604020202020204" pitchFamily="34" charset="0"/>
            </a:endParaRPr>
          </a:p>
          <a:p>
            <a:pPr marL="457200" algn="ctr">
              <a:lnSpc>
                <a:spcPct val="107000"/>
              </a:lnSpc>
              <a:spcAft>
                <a:spcPts val="0"/>
              </a:spcAft>
            </a:pPr>
            <a:r>
              <a:rPr lang="nl-NL" sz="1200" b="1" dirty="0">
                <a:latin typeface="Arial" panose="020B0604020202020204" pitchFamily="34" charset="0"/>
                <a:ea typeface="Calibri"/>
                <a:cs typeface="Arial" panose="020B0604020202020204" pitchFamily="34" charset="0"/>
              </a:rPr>
              <a:t> </a:t>
            </a:r>
            <a:endParaRPr lang="nl-NL" sz="1200" dirty="0">
              <a:latin typeface="Arial" panose="020B0604020202020204" pitchFamily="34" charset="0"/>
              <a:ea typeface="Calibri"/>
              <a:cs typeface="Arial" panose="020B0604020202020204" pitchFamily="34" charset="0"/>
            </a:endParaRPr>
          </a:p>
          <a:p>
            <a:pPr marL="457200" algn="ctr">
              <a:lnSpc>
                <a:spcPct val="107000"/>
              </a:lnSpc>
              <a:spcAft>
                <a:spcPts val="0"/>
              </a:spcAft>
            </a:pPr>
            <a:r>
              <a:rPr lang="nl-NL" sz="1200" b="1" dirty="0">
                <a:latin typeface="Arial" panose="020B0604020202020204" pitchFamily="34" charset="0"/>
                <a:ea typeface="Calibri"/>
                <a:cs typeface="Arial" panose="020B0604020202020204" pitchFamily="34" charset="0"/>
              </a:rPr>
              <a:t> </a:t>
            </a:r>
            <a:endParaRPr lang="nl-NL" sz="1200" dirty="0">
              <a:latin typeface="Arial" panose="020B0604020202020204" pitchFamily="34" charset="0"/>
              <a:ea typeface="Calibri"/>
              <a:cs typeface="Arial" panose="020B0604020202020204" pitchFamily="34" charset="0"/>
            </a:endParaRPr>
          </a:p>
          <a:p>
            <a:pPr algn="ctr">
              <a:lnSpc>
                <a:spcPct val="115000"/>
              </a:lnSpc>
              <a:spcAft>
                <a:spcPts val="1000"/>
              </a:spcAft>
            </a:pPr>
            <a:r>
              <a:rPr lang="nl-NL" sz="1400" b="1" dirty="0">
                <a:latin typeface="Arial" panose="020B0604020202020204" pitchFamily="34" charset="0"/>
                <a:ea typeface="Calibri"/>
                <a:cs typeface="Arial" panose="020B0604020202020204" pitchFamily="34" charset="0"/>
              </a:rPr>
              <a:t>De C.O.M.-coördinator is de heer </a:t>
            </a:r>
            <a:r>
              <a:rPr lang="nl-NL" sz="1400" b="1" dirty="0" smtClean="0">
                <a:latin typeface="Arial" panose="020B0604020202020204" pitchFamily="34" charset="0"/>
                <a:ea typeface="Calibri"/>
                <a:cs typeface="Arial" panose="020B0604020202020204" pitchFamily="34" charset="0"/>
              </a:rPr>
              <a:t>Zomer </a:t>
            </a:r>
            <a:r>
              <a:rPr lang="nl-NL" sz="1400" b="1" dirty="0" smtClean="0">
                <a:latin typeface="Arial" panose="020B0604020202020204" pitchFamily="34" charset="0"/>
                <a:ea typeface="Times New Roman"/>
                <a:cs typeface="Arial" panose="020B0604020202020204" pitchFamily="34" charset="0"/>
              </a:rPr>
              <a:t>uit Nederland. </a:t>
            </a:r>
            <a:endParaRPr lang="nl-NL" sz="1400" dirty="0">
              <a:latin typeface="Arial" panose="020B0604020202020204" pitchFamily="34" charset="0"/>
              <a:ea typeface="Calibri"/>
              <a:cs typeface="Arial" panose="020B0604020202020204" pitchFamily="34" charset="0"/>
            </a:endParaRPr>
          </a:p>
          <a:p>
            <a:pPr algn="ctr">
              <a:lnSpc>
                <a:spcPct val="115000"/>
              </a:lnSpc>
              <a:spcAft>
                <a:spcPts val="1000"/>
              </a:spcAft>
            </a:pPr>
            <a:r>
              <a:rPr lang="nl-NL" sz="1400" b="1" dirty="0">
                <a:latin typeface="Arial" panose="020B0604020202020204" pitchFamily="34" charset="0"/>
                <a:ea typeface="Times New Roman"/>
                <a:cs typeface="Arial" panose="020B0604020202020204" pitchFamily="34" charset="0"/>
              </a:rPr>
              <a:t>Alle uitslagen zijn verwerkt door Ton </a:t>
            </a:r>
            <a:r>
              <a:rPr lang="nl-NL" sz="1400" b="1" dirty="0" err="1" smtClean="0">
                <a:latin typeface="Arial" panose="020B0604020202020204" pitchFamily="34" charset="0"/>
                <a:ea typeface="Times New Roman"/>
                <a:cs typeface="Arial" panose="020B0604020202020204" pitchFamily="34" charset="0"/>
              </a:rPr>
              <a:t>Castermans</a:t>
            </a:r>
            <a:endParaRPr lang="nl-NL" sz="1400" dirty="0">
              <a:effectLst/>
              <a:latin typeface="Arial" panose="020B0604020202020204" pitchFamily="34" charset="0"/>
              <a:ea typeface="Calibri"/>
              <a:cs typeface="Arial" panose="020B0604020202020204" pitchFamily="34" charset="0"/>
            </a:endParaRPr>
          </a:p>
        </p:txBody>
      </p:sp>
      <p:sp>
        <p:nvSpPr>
          <p:cNvPr id="12" name="Rechthoek 11"/>
          <p:cNvSpPr/>
          <p:nvPr/>
        </p:nvSpPr>
        <p:spPr>
          <a:xfrm>
            <a:off x="534388" y="614946"/>
            <a:ext cx="5771407" cy="410882"/>
          </a:xfrm>
          <a:prstGeom prst="rect">
            <a:avLst/>
          </a:prstGeom>
        </p:spPr>
        <p:txBody>
          <a:bodyPr wrap="square">
            <a:spAutoFit/>
          </a:bodyPr>
          <a:lstStyle/>
          <a:p>
            <a:pPr algn="ctr">
              <a:lnSpc>
                <a:spcPct val="115000"/>
              </a:lnSpc>
              <a:spcAft>
                <a:spcPts val="1000"/>
              </a:spcAft>
            </a:pPr>
            <a:r>
              <a:rPr lang="nl-NL" b="1" dirty="0">
                <a:latin typeface="Arial" panose="020B0604020202020204" pitchFamily="34" charset="0"/>
                <a:ea typeface="Calibri"/>
                <a:cs typeface="Arial" panose="020B0604020202020204" pitchFamily="34" charset="0"/>
              </a:rPr>
              <a:t>KEURMEESTERS</a:t>
            </a:r>
            <a:endParaRPr lang="nl-NL" dirty="0">
              <a:latin typeface="Arial" panose="020B0604020202020204" pitchFamily="34" charset="0"/>
              <a:ea typeface="Calibri"/>
              <a:cs typeface="Arial" panose="020B0604020202020204" pitchFamily="34" charset="0"/>
            </a:endParaRPr>
          </a:p>
        </p:txBody>
      </p:sp>
      <p:pic>
        <p:nvPicPr>
          <p:cNvPr id="15" name="Afbeelding 14" descr="E:\OVO\embleem.png"/>
          <p:cNvPicPr/>
          <p:nvPr/>
        </p:nvPicPr>
        <p:blipFill>
          <a:blip r:embed="rId2">
            <a:extLst>
              <a:ext uri="{28A0092B-C50C-407E-A947-70E740481C1C}">
                <a14:useLocalDpi xmlns:a14="http://schemas.microsoft.com/office/drawing/2010/main" val="0"/>
              </a:ext>
            </a:extLst>
          </a:blip>
          <a:srcRect/>
          <a:stretch>
            <a:fillRect/>
          </a:stretch>
        </p:blipFill>
        <p:spPr bwMode="auto">
          <a:xfrm>
            <a:off x="534388" y="7059667"/>
            <a:ext cx="1525905" cy="1714500"/>
          </a:xfrm>
          <a:prstGeom prst="rect">
            <a:avLst/>
          </a:prstGeom>
          <a:noFill/>
          <a:ln>
            <a:noFill/>
          </a:ln>
        </p:spPr>
      </p:pic>
      <p:grpSp>
        <p:nvGrpSpPr>
          <p:cNvPr id="16" name="Groep 15"/>
          <p:cNvGrpSpPr>
            <a:grpSpLocks/>
          </p:cNvGrpSpPr>
          <p:nvPr/>
        </p:nvGrpSpPr>
        <p:grpSpPr bwMode="auto">
          <a:xfrm>
            <a:off x="4656051" y="7160819"/>
            <a:ext cx="1800225" cy="1676400"/>
            <a:chOff x="2362" y="1237"/>
            <a:chExt cx="1980" cy="2104"/>
          </a:xfrm>
        </p:grpSpPr>
        <p:pic>
          <p:nvPicPr>
            <p:cNvPr id="17" name="Picture 3" descr="logoco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 y="1237"/>
              <a:ext cx="1820" cy="198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4"/>
            <p:cNvSpPr>
              <a:spLocks noChangeArrowheads="1"/>
            </p:cNvSpPr>
            <p:nvPr/>
          </p:nvSpPr>
          <p:spPr bwMode="auto">
            <a:xfrm>
              <a:off x="2362" y="2737"/>
              <a:ext cx="1980" cy="480"/>
            </a:xfrm>
            <a:prstGeom prst="rect">
              <a:avLst/>
            </a:prstGeom>
            <a:solidFill>
              <a:srgbClr val="FFFFFF"/>
            </a:solidFill>
            <a:ln>
              <a:noFill/>
            </a:ln>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nl-NL"/>
            </a:p>
          </p:txBody>
        </p:sp>
        <p:pic>
          <p:nvPicPr>
            <p:cNvPr id="19" name="Picture 5" descr="logo_scala_di_grig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4" y="2721"/>
              <a:ext cx="1800" cy="55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6"/>
            <p:cNvSpPr>
              <a:spLocks noChangeArrowheads="1"/>
            </p:cNvSpPr>
            <p:nvPr/>
          </p:nvSpPr>
          <p:spPr bwMode="auto">
            <a:xfrm>
              <a:off x="2646" y="2989"/>
              <a:ext cx="180" cy="1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nl-NL"/>
            </a:p>
          </p:txBody>
        </p:sp>
        <p:sp>
          <p:nvSpPr>
            <p:cNvPr id="21" name="Rectangle 7"/>
            <p:cNvSpPr>
              <a:spLocks noChangeArrowheads="1"/>
            </p:cNvSpPr>
            <p:nvPr/>
          </p:nvSpPr>
          <p:spPr bwMode="auto">
            <a:xfrm>
              <a:off x="3362" y="3161"/>
              <a:ext cx="180" cy="1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nl-NL"/>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chem\OneDrive\Ovo - secetariaat_Jochem\TT 2021\Advertenties\flyer Dutch Open-NKK 2021 nieuwe datum10241024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76200"/>
            <a:ext cx="6896100" cy="975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714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jdelijke aanduiding voor inhoud 2"/>
          <p:cNvSpPr>
            <a:spLocks noGrp="1"/>
          </p:cNvSpPr>
          <p:nvPr>
            <p:ph idx="1"/>
          </p:nvPr>
        </p:nvSpPr>
        <p:spPr bwMode="auto"/>
        <p:txBody>
          <a:bodyPr wrap="square" numCol="1" anchor="t" anchorCtr="0" compatLnSpc="1">
            <a:prstTxWarp prst="textNoShape">
              <a:avLst/>
            </a:prstTxWarp>
          </a:bodyPr>
          <a:lstStyle/>
          <a:p>
            <a:endParaRPr lang="nl-NL" altLang="nl-NL" smtClean="0"/>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882650"/>
            <a:ext cx="6467475" cy="813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50579"/>
            <a:ext cx="6876000" cy="4855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2" y="178138"/>
            <a:ext cx="6873608" cy="4495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185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jdelijke aanduiding voor inhoud 2"/>
          <p:cNvSpPr>
            <a:spLocks noGrp="1"/>
          </p:cNvSpPr>
          <p:nvPr>
            <p:ph idx="1"/>
          </p:nvPr>
        </p:nvSpPr>
        <p:spPr bwMode="auto">
          <a:xfrm>
            <a:off x="471488" y="1219199"/>
            <a:ext cx="5915025" cy="8181975"/>
          </a:xfrm>
        </p:spPr>
        <p:txBody>
          <a:bodyPr wrap="square" numCol="1" anchor="t" anchorCtr="0" compatLnSpc="1">
            <a:prstTxWarp prst="textNoShape">
              <a:avLst/>
            </a:prstTxWarp>
            <a:noAutofit/>
          </a:bodyPr>
          <a:lstStyle/>
          <a:p>
            <a:pPr marL="0" indent="0">
              <a:buNone/>
            </a:pPr>
            <a:r>
              <a:rPr lang="nl-NL" altLang="nl-NL" sz="1100" b="1" dirty="0">
                <a:latin typeface="Arial" panose="020B0604020202020204" pitchFamily="34" charset="0"/>
                <a:cs typeface="Arial" panose="020B0604020202020204" pitchFamily="34" charset="0"/>
              </a:rPr>
              <a:t>Bondskruis			</a:t>
            </a:r>
            <a:r>
              <a:rPr lang="nl-NL" altLang="nl-NL" sz="1100" b="1" dirty="0" smtClean="0">
                <a:latin typeface="Arial" panose="020B0604020202020204" pitchFamily="34" charset="0"/>
                <a:cs typeface="Arial" panose="020B0604020202020204" pitchFamily="34" charset="0"/>
              </a:rPr>
              <a:t>: H. van </a:t>
            </a:r>
            <a:r>
              <a:rPr lang="nl-NL" altLang="nl-NL" sz="1100" b="1" dirty="0" err="1" smtClean="0">
                <a:latin typeface="Arial" panose="020B0604020202020204" pitchFamily="34" charset="0"/>
                <a:cs typeface="Arial" panose="020B0604020202020204" pitchFamily="34" charset="0"/>
              </a:rPr>
              <a:t>Unen</a:t>
            </a:r>
            <a:r>
              <a:rPr lang="nl-NL" altLang="nl-NL" sz="1100" b="1" dirty="0" smtClean="0">
                <a:latin typeface="Arial" panose="020B0604020202020204" pitchFamily="34" charset="0"/>
                <a:cs typeface="Arial" panose="020B0604020202020204" pitchFamily="34" charset="0"/>
              </a:rPr>
              <a:t>, </a:t>
            </a:r>
            <a:r>
              <a:rPr lang="nl-NL" altLang="nl-NL" sz="1100" b="1" dirty="0" err="1" smtClean="0">
                <a:latin typeface="Arial" panose="020B0604020202020204" pitchFamily="34" charset="0"/>
                <a:cs typeface="Arial" panose="020B0604020202020204" pitchFamily="34" charset="0"/>
              </a:rPr>
              <a:t>kooinr</a:t>
            </a:r>
            <a:r>
              <a:rPr lang="nl-NL" altLang="nl-NL" sz="1100" b="1" dirty="0" smtClean="0">
                <a:latin typeface="Arial" panose="020B0604020202020204" pitchFamily="34" charset="0"/>
                <a:cs typeface="Arial" panose="020B0604020202020204" pitchFamily="34" charset="0"/>
              </a:rPr>
              <a:t>. 799, </a:t>
            </a:r>
            <a:r>
              <a:rPr lang="nl-NL" altLang="nl-NL" sz="1100" b="1" dirty="0">
                <a:latin typeface="Arial" panose="020B0604020202020204" pitchFamily="34" charset="0"/>
                <a:cs typeface="Arial" panose="020B0604020202020204" pitchFamily="34" charset="0"/>
              </a:rPr>
              <a:t>95 </a:t>
            </a:r>
            <a:r>
              <a:rPr lang="nl-NL" altLang="nl-NL" sz="1100" b="1" dirty="0" smtClean="0">
                <a:latin typeface="Arial" panose="020B0604020202020204" pitchFamily="34" charset="0"/>
                <a:cs typeface="Arial" panose="020B0604020202020204" pitchFamily="34" charset="0"/>
              </a:rPr>
              <a:t>punten 				  	  </a:t>
            </a:r>
            <a:r>
              <a:rPr lang="nl-NL" altLang="nl-NL" sz="1100" b="1" i="1" dirty="0" err="1" smtClean="0">
                <a:latin typeface="Arial" panose="020B0604020202020204" pitchFamily="34" charset="0"/>
                <a:cs typeface="Arial" panose="020B0604020202020204" pitchFamily="34" charset="0"/>
              </a:rPr>
              <a:t>Fife</a:t>
            </a:r>
            <a:r>
              <a:rPr lang="nl-NL" altLang="nl-NL" sz="1100" b="1" i="1" dirty="0" smtClean="0">
                <a:latin typeface="Arial" panose="020B0604020202020204" pitchFamily="34" charset="0"/>
                <a:cs typeface="Arial" panose="020B0604020202020204" pitchFamily="34" charset="0"/>
              </a:rPr>
              <a:t> fancy bont intensief</a:t>
            </a:r>
            <a:endParaRPr lang="nl-NL" altLang="nl-NL" sz="1100" b="1" i="1" dirty="0">
              <a:latin typeface="Arial" panose="020B0604020202020204" pitchFamily="34" charset="0"/>
              <a:cs typeface="Arial" panose="020B0604020202020204" pitchFamily="34" charset="0"/>
            </a:endParaRPr>
          </a:p>
          <a:p>
            <a:pPr marL="0" indent="0">
              <a:buNone/>
            </a:pPr>
            <a:endParaRPr lang="nl-NL" altLang="nl-NL" sz="100" b="1" dirty="0">
              <a:latin typeface="Arial" panose="020B0604020202020204" pitchFamily="34" charset="0"/>
              <a:cs typeface="Arial" panose="020B0604020202020204" pitchFamily="34" charset="0"/>
            </a:endParaRPr>
          </a:p>
          <a:p>
            <a:pPr marL="0" indent="0">
              <a:buNone/>
            </a:pPr>
            <a:r>
              <a:rPr lang="nl-NL" altLang="nl-NL" sz="1100" b="1" dirty="0">
                <a:latin typeface="Arial" panose="020B0604020202020204" pitchFamily="34" charset="0"/>
                <a:cs typeface="Arial" panose="020B0604020202020204" pitchFamily="34" charset="0"/>
              </a:rPr>
              <a:t>Mooiste </a:t>
            </a:r>
            <a:r>
              <a:rPr lang="nl-NL" altLang="nl-NL" sz="1100" b="1" dirty="0" smtClean="0">
                <a:latin typeface="Arial" panose="020B0604020202020204" pitchFamily="34" charset="0"/>
                <a:cs typeface="Arial" panose="020B0604020202020204" pitchFamily="34" charset="0"/>
              </a:rPr>
              <a:t>kleur enkel		</a:t>
            </a:r>
            <a:r>
              <a:rPr lang="nl-NL" altLang="nl-NL" sz="1100" b="1" dirty="0">
                <a:latin typeface="Arial" panose="020B0604020202020204" pitchFamily="34" charset="0"/>
                <a:cs typeface="Arial" panose="020B0604020202020204" pitchFamily="34" charset="0"/>
              </a:rPr>
              <a:t>	</a:t>
            </a:r>
            <a:r>
              <a:rPr lang="nl-NL" altLang="nl-NL" sz="1100" b="1" dirty="0" smtClean="0">
                <a:latin typeface="Arial" panose="020B0604020202020204" pitchFamily="34" charset="0"/>
                <a:cs typeface="Arial" panose="020B0604020202020204" pitchFamily="34" charset="0"/>
              </a:rPr>
              <a:t>: H.J. </a:t>
            </a:r>
            <a:r>
              <a:rPr lang="nl-NL" altLang="nl-NL" sz="1100" b="1" dirty="0" err="1" smtClean="0">
                <a:latin typeface="Arial" panose="020B0604020202020204" pitchFamily="34" charset="0"/>
                <a:cs typeface="Arial" panose="020B0604020202020204" pitchFamily="34" charset="0"/>
              </a:rPr>
              <a:t>Riezeweide</a:t>
            </a:r>
            <a:r>
              <a:rPr lang="nl-NL" altLang="nl-NL" sz="1100" b="1" dirty="0" smtClean="0">
                <a:latin typeface="Arial" panose="020B0604020202020204" pitchFamily="34" charset="0"/>
                <a:cs typeface="Arial" panose="020B0604020202020204" pitchFamily="34" charset="0"/>
              </a:rPr>
              <a:t>, </a:t>
            </a:r>
            <a:r>
              <a:rPr lang="nl-NL" altLang="nl-NL" sz="1100" b="1" dirty="0" err="1" smtClean="0">
                <a:latin typeface="Arial" panose="020B0604020202020204" pitchFamily="34" charset="0"/>
                <a:cs typeface="Arial" panose="020B0604020202020204" pitchFamily="34" charset="0"/>
              </a:rPr>
              <a:t>kooinr</a:t>
            </a:r>
            <a:r>
              <a:rPr lang="nl-NL" altLang="nl-NL" sz="1100" b="1" dirty="0" smtClean="0">
                <a:latin typeface="Arial" panose="020B0604020202020204" pitchFamily="34" charset="0"/>
                <a:cs typeface="Arial" panose="020B0604020202020204" pitchFamily="34" charset="0"/>
              </a:rPr>
              <a:t>. 250, </a:t>
            </a:r>
            <a:r>
              <a:rPr lang="nl-NL" altLang="nl-NL" sz="1100" b="1" dirty="0">
                <a:latin typeface="Arial" panose="020B0604020202020204" pitchFamily="34" charset="0"/>
                <a:cs typeface="Arial" panose="020B0604020202020204" pitchFamily="34" charset="0"/>
              </a:rPr>
              <a:t>95 </a:t>
            </a:r>
            <a:r>
              <a:rPr lang="nl-NL" altLang="nl-NL" sz="1100" b="1" dirty="0" smtClean="0">
                <a:latin typeface="Arial" panose="020B0604020202020204" pitchFamily="34" charset="0"/>
                <a:cs typeface="Arial" panose="020B0604020202020204" pitchFamily="34" charset="0"/>
              </a:rPr>
              <a:t>punten 	     </a:t>
            </a:r>
            <a:r>
              <a:rPr lang="nl-NL" altLang="nl-NL" sz="1100" b="1" dirty="0">
                <a:latin typeface="Arial" panose="020B0604020202020204" pitchFamily="34" charset="0"/>
                <a:cs typeface="Arial" panose="020B0604020202020204" pitchFamily="34" charset="0"/>
              </a:rPr>
              <a:t>				</a:t>
            </a:r>
            <a:r>
              <a:rPr lang="nl-NL" altLang="nl-NL" sz="1100" b="1" dirty="0" smtClean="0">
                <a:latin typeface="Arial" panose="020B0604020202020204" pitchFamily="34" charset="0"/>
                <a:cs typeface="Arial" panose="020B0604020202020204" pitchFamily="34" charset="0"/>
              </a:rPr>
              <a:t>  </a:t>
            </a:r>
            <a:r>
              <a:rPr lang="nl-NL" altLang="nl-NL" sz="1100" b="1" i="1" dirty="0" smtClean="0">
                <a:latin typeface="Arial" panose="020B0604020202020204" pitchFamily="34" charset="0"/>
                <a:cs typeface="Arial" panose="020B0604020202020204" pitchFamily="34" charset="0"/>
              </a:rPr>
              <a:t>Lipochroom rood schimmel</a:t>
            </a:r>
          </a:p>
          <a:p>
            <a:pPr marL="0" indent="0">
              <a:buNone/>
            </a:pPr>
            <a:endParaRPr lang="nl-NL" altLang="nl-NL" sz="100" b="1" i="1" dirty="0">
              <a:latin typeface="Arial" panose="020B0604020202020204" pitchFamily="34" charset="0"/>
              <a:cs typeface="Arial" panose="020B0604020202020204" pitchFamily="34" charset="0"/>
            </a:endParaRPr>
          </a:p>
          <a:p>
            <a:pPr marL="0" indent="0">
              <a:buNone/>
            </a:pPr>
            <a:r>
              <a:rPr lang="nl-NL" altLang="nl-NL" sz="1100" b="1" dirty="0" smtClean="0">
                <a:latin typeface="Arial" panose="020B0604020202020204" pitchFamily="34" charset="0"/>
                <a:cs typeface="Arial" panose="020B0604020202020204" pitchFamily="34" charset="0"/>
              </a:rPr>
              <a:t>Mooiste </a:t>
            </a:r>
            <a:r>
              <a:rPr lang="nl-NL" altLang="nl-NL" sz="1100" b="1" dirty="0">
                <a:latin typeface="Arial" panose="020B0604020202020204" pitchFamily="34" charset="0"/>
                <a:cs typeface="Arial" panose="020B0604020202020204" pitchFamily="34" charset="0"/>
              </a:rPr>
              <a:t>kleur </a:t>
            </a:r>
            <a:r>
              <a:rPr lang="nl-NL" altLang="nl-NL" sz="1100" b="1" dirty="0" smtClean="0">
                <a:latin typeface="Arial" panose="020B0604020202020204" pitchFamily="34" charset="0"/>
                <a:cs typeface="Arial" panose="020B0604020202020204" pitchFamily="34" charset="0"/>
              </a:rPr>
              <a:t>stam		</a:t>
            </a:r>
            <a:r>
              <a:rPr lang="nl-NL" altLang="nl-NL" sz="1100" b="1" dirty="0">
                <a:latin typeface="Arial" panose="020B0604020202020204" pitchFamily="34" charset="0"/>
                <a:cs typeface="Arial" panose="020B0604020202020204" pitchFamily="34" charset="0"/>
              </a:rPr>
              <a:t>	</a:t>
            </a:r>
            <a:r>
              <a:rPr lang="nl-NL" altLang="nl-NL" sz="1100" b="1" dirty="0" smtClean="0">
                <a:latin typeface="Arial" panose="020B0604020202020204" pitchFamily="34" charset="0"/>
                <a:cs typeface="Arial" panose="020B0604020202020204" pitchFamily="34" charset="0"/>
              </a:rPr>
              <a:t>: R.D. San Diego, 							  kooinummer 41 - 44, 372 punten </a:t>
            </a:r>
            <a:r>
              <a:rPr lang="nl-NL" altLang="nl-NL" sz="1100" b="1" dirty="0">
                <a:latin typeface="Arial" panose="020B0604020202020204" pitchFamily="34" charset="0"/>
                <a:cs typeface="Arial" panose="020B0604020202020204" pitchFamily="34" charset="0"/>
              </a:rPr>
              <a:t>				  </a:t>
            </a:r>
            <a:r>
              <a:rPr lang="nl-NL" altLang="nl-NL" sz="1100" b="1" dirty="0" smtClean="0">
                <a:latin typeface="Arial" panose="020B0604020202020204" pitchFamily="34" charset="0"/>
                <a:cs typeface="Arial" panose="020B0604020202020204" pitchFamily="34" charset="0"/>
              </a:rPr>
              <a:t>	  </a:t>
            </a:r>
            <a:r>
              <a:rPr lang="nl-NL" altLang="nl-NL" sz="1100" b="1" i="1" dirty="0" smtClean="0">
                <a:latin typeface="Arial" panose="020B0604020202020204" pitchFamily="34" charset="0"/>
                <a:cs typeface="Arial" panose="020B0604020202020204" pitchFamily="34" charset="0"/>
              </a:rPr>
              <a:t>Lipochroom geel ivoor schimmel</a:t>
            </a:r>
          </a:p>
          <a:p>
            <a:pPr marL="0" indent="0">
              <a:buNone/>
            </a:pPr>
            <a:endParaRPr lang="nl-NL" altLang="nl-NL" sz="100" b="1" dirty="0">
              <a:latin typeface="Arial" panose="020B0604020202020204" pitchFamily="34" charset="0"/>
              <a:cs typeface="Arial" panose="020B0604020202020204" pitchFamily="34" charset="0"/>
            </a:endParaRPr>
          </a:p>
          <a:p>
            <a:pPr marL="0" indent="0">
              <a:buNone/>
            </a:pPr>
            <a:r>
              <a:rPr lang="nl-NL" altLang="nl-NL" sz="1100" b="1" dirty="0" smtClean="0">
                <a:latin typeface="Arial" panose="020B0604020202020204" pitchFamily="34" charset="0"/>
                <a:cs typeface="Arial" panose="020B0604020202020204" pitchFamily="34" charset="0"/>
              </a:rPr>
              <a:t>Mooiste </a:t>
            </a:r>
            <a:r>
              <a:rPr lang="nl-NL" altLang="nl-NL" sz="1100" b="1" dirty="0">
                <a:latin typeface="Arial" panose="020B0604020202020204" pitchFamily="34" charset="0"/>
                <a:cs typeface="Arial" panose="020B0604020202020204" pitchFamily="34" charset="0"/>
              </a:rPr>
              <a:t>postuur </a:t>
            </a:r>
            <a:r>
              <a:rPr lang="nl-NL" altLang="nl-NL" sz="1100" b="1" dirty="0" smtClean="0">
                <a:latin typeface="Arial" panose="020B0604020202020204" pitchFamily="34" charset="0"/>
                <a:cs typeface="Arial" panose="020B0604020202020204" pitchFamily="34" charset="0"/>
              </a:rPr>
              <a:t>enkel	</a:t>
            </a:r>
            <a:r>
              <a:rPr lang="nl-NL" altLang="nl-NL" sz="1100" b="1" dirty="0">
                <a:latin typeface="Arial" panose="020B0604020202020204" pitchFamily="34" charset="0"/>
                <a:cs typeface="Arial" panose="020B0604020202020204" pitchFamily="34" charset="0"/>
              </a:rPr>
              <a:t>	</a:t>
            </a:r>
            <a:r>
              <a:rPr lang="nl-NL" altLang="nl-NL" sz="1100" b="1" dirty="0" smtClean="0">
                <a:latin typeface="Arial" panose="020B0604020202020204" pitchFamily="34" charset="0"/>
                <a:cs typeface="Arial" panose="020B0604020202020204" pitchFamily="34" charset="0"/>
              </a:rPr>
              <a:t>: </a:t>
            </a:r>
            <a:r>
              <a:rPr lang="nl-NL" altLang="nl-NL" sz="1100" b="1" dirty="0">
                <a:latin typeface="Arial" panose="020B0604020202020204" pitchFamily="34" charset="0"/>
                <a:cs typeface="Arial" panose="020B0604020202020204" pitchFamily="34" charset="0"/>
              </a:rPr>
              <a:t>H. van </a:t>
            </a:r>
            <a:r>
              <a:rPr lang="nl-NL" altLang="nl-NL" sz="1100" b="1" dirty="0" err="1">
                <a:latin typeface="Arial" panose="020B0604020202020204" pitchFamily="34" charset="0"/>
                <a:cs typeface="Arial" panose="020B0604020202020204" pitchFamily="34" charset="0"/>
              </a:rPr>
              <a:t>Unen</a:t>
            </a:r>
            <a:r>
              <a:rPr lang="nl-NL" altLang="nl-NL" sz="1100" b="1" dirty="0">
                <a:latin typeface="Arial" panose="020B0604020202020204" pitchFamily="34" charset="0"/>
                <a:cs typeface="Arial" panose="020B0604020202020204" pitchFamily="34" charset="0"/>
              </a:rPr>
              <a:t>, </a:t>
            </a:r>
            <a:r>
              <a:rPr lang="nl-NL" altLang="nl-NL" sz="1100" b="1" dirty="0" err="1">
                <a:latin typeface="Arial" panose="020B0604020202020204" pitchFamily="34" charset="0"/>
                <a:cs typeface="Arial" panose="020B0604020202020204" pitchFamily="34" charset="0"/>
              </a:rPr>
              <a:t>kooinr</a:t>
            </a:r>
            <a:r>
              <a:rPr lang="nl-NL" altLang="nl-NL" sz="1100" b="1" dirty="0">
                <a:latin typeface="Arial" panose="020B0604020202020204" pitchFamily="34" charset="0"/>
                <a:cs typeface="Arial" panose="020B0604020202020204" pitchFamily="34" charset="0"/>
              </a:rPr>
              <a:t>. 799, 95 punten 				  	  </a:t>
            </a:r>
            <a:r>
              <a:rPr lang="nl-NL" altLang="nl-NL" sz="1100" b="1" i="1" dirty="0" err="1">
                <a:latin typeface="Arial" panose="020B0604020202020204" pitchFamily="34" charset="0"/>
                <a:cs typeface="Arial" panose="020B0604020202020204" pitchFamily="34" charset="0"/>
              </a:rPr>
              <a:t>Fife</a:t>
            </a:r>
            <a:r>
              <a:rPr lang="nl-NL" altLang="nl-NL" sz="1100" b="1" i="1" dirty="0">
                <a:latin typeface="Arial" panose="020B0604020202020204" pitchFamily="34" charset="0"/>
                <a:cs typeface="Arial" panose="020B0604020202020204" pitchFamily="34" charset="0"/>
              </a:rPr>
              <a:t> fancy bont </a:t>
            </a:r>
            <a:r>
              <a:rPr lang="nl-NL" altLang="nl-NL" sz="1100" b="1" i="1" dirty="0" smtClean="0">
                <a:latin typeface="Arial" panose="020B0604020202020204" pitchFamily="34" charset="0"/>
                <a:cs typeface="Arial" panose="020B0604020202020204" pitchFamily="34" charset="0"/>
              </a:rPr>
              <a:t>intensief</a:t>
            </a:r>
          </a:p>
          <a:p>
            <a:pPr marL="0" indent="0">
              <a:buNone/>
            </a:pPr>
            <a:endParaRPr lang="nl-NL" altLang="nl-NL" sz="100" b="1" dirty="0">
              <a:latin typeface="Arial" panose="020B0604020202020204" pitchFamily="34" charset="0"/>
              <a:cs typeface="Arial" panose="020B0604020202020204" pitchFamily="34" charset="0"/>
            </a:endParaRPr>
          </a:p>
          <a:p>
            <a:pPr marL="0" indent="0">
              <a:buNone/>
            </a:pPr>
            <a:r>
              <a:rPr lang="nl-NL" altLang="nl-NL" sz="1100" b="1" dirty="0">
                <a:latin typeface="Arial" panose="020B0604020202020204" pitchFamily="34" charset="0"/>
                <a:cs typeface="Arial" panose="020B0604020202020204" pitchFamily="34" charset="0"/>
              </a:rPr>
              <a:t>Mooiste postuur stammen </a:t>
            </a:r>
            <a:r>
              <a:rPr lang="nl-NL" altLang="nl-NL" sz="1100" b="1" dirty="0" smtClean="0">
                <a:latin typeface="Arial" panose="020B0604020202020204" pitchFamily="34" charset="0"/>
                <a:cs typeface="Arial" panose="020B0604020202020204" pitchFamily="34" charset="0"/>
              </a:rPr>
              <a:t>	</a:t>
            </a:r>
            <a:r>
              <a:rPr lang="nl-NL" altLang="nl-NL" sz="1100" b="1" dirty="0">
                <a:latin typeface="Arial" panose="020B0604020202020204" pitchFamily="34" charset="0"/>
                <a:cs typeface="Arial" panose="020B0604020202020204" pitchFamily="34" charset="0"/>
              </a:rPr>
              <a:t>	</a:t>
            </a:r>
            <a:r>
              <a:rPr lang="nl-NL" altLang="nl-NL" sz="1100" b="1" dirty="0" smtClean="0">
                <a:latin typeface="Arial" panose="020B0604020202020204" pitchFamily="34" charset="0"/>
                <a:cs typeface="Arial" panose="020B0604020202020204" pitchFamily="34" charset="0"/>
              </a:rPr>
              <a:t>: A.J.M. van Hout, </a:t>
            </a:r>
            <a:r>
              <a:rPr lang="nl-NL" altLang="nl-NL" sz="1100" b="1" dirty="0">
                <a:latin typeface="Arial" panose="020B0604020202020204" pitchFamily="34" charset="0"/>
                <a:cs typeface="Arial" panose="020B0604020202020204" pitchFamily="34" charset="0"/>
              </a:rPr>
              <a:t>							  kooinummer </a:t>
            </a:r>
            <a:r>
              <a:rPr lang="nl-NL" altLang="nl-NL" sz="1100" b="1" dirty="0" smtClean="0">
                <a:latin typeface="Arial" panose="020B0604020202020204" pitchFamily="34" charset="0"/>
                <a:cs typeface="Arial" panose="020B0604020202020204" pitchFamily="34" charset="0"/>
              </a:rPr>
              <a:t>666- 669, </a:t>
            </a:r>
            <a:r>
              <a:rPr lang="nl-NL" altLang="nl-NL" sz="1100" b="1" dirty="0">
                <a:latin typeface="Arial" panose="020B0604020202020204" pitchFamily="34" charset="0"/>
                <a:cs typeface="Arial" panose="020B0604020202020204" pitchFamily="34" charset="0"/>
              </a:rPr>
              <a:t>372 punten 				  	  </a:t>
            </a:r>
            <a:r>
              <a:rPr lang="nl-NL" altLang="nl-NL" sz="1100" b="1" i="1" dirty="0" smtClean="0">
                <a:latin typeface="Arial" panose="020B0604020202020204" pitchFamily="34" charset="0"/>
                <a:cs typeface="Arial" panose="020B0604020202020204" pitchFamily="34" charset="0"/>
              </a:rPr>
              <a:t>Japan </a:t>
            </a:r>
            <a:r>
              <a:rPr lang="nl-NL" altLang="nl-NL" sz="1100" b="1" i="1" dirty="0" err="1" smtClean="0">
                <a:latin typeface="Arial" panose="020B0604020202020204" pitchFamily="34" charset="0"/>
                <a:cs typeface="Arial" panose="020B0604020202020204" pitchFamily="34" charset="0"/>
              </a:rPr>
              <a:t>hoso</a:t>
            </a:r>
            <a:r>
              <a:rPr lang="nl-NL" altLang="nl-NL" sz="1100" b="1" i="1" dirty="0" smtClean="0">
                <a:latin typeface="Arial" panose="020B0604020202020204" pitchFamily="34" charset="0"/>
                <a:cs typeface="Arial" panose="020B0604020202020204" pitchFamily="34" charset="0"/>
              </a:rPr>
              <a:t> melanine intensief</a:t>
            </a:r>
          </a:p>
          <a:p>
            <a:pPr marL="0" indent="0">
              <a:buNone/>
            </a:pPr>
            <a:endParaRPr lang="nl-NL" altLang="nl-NL" sz="100" b="1" dirty="0" smtClean="0">
              <a:latin typeface="Arial" panose="020B0604020202020204" pitchFamily="34" charset="0"/>
              <a:cs typeface="Arial" panose="020B0604020202020204" pitchFamily="34" charset="0"/>
            </a:endParaRPr>
          </a:p>
          <a:p>
            <a:pPr marL="0" indent="0">
              <a:buNone/>
            </a:pPr>
            <a:r>
              <a:rPr lang="nl-NL" altLang="nl-NL" sz="1100" b="1" dirty="0">
                <a:latin typeface="Arial" panose="020B0604020202020204" pitchFamily="34" charset="0"/>
                <a:cs typeface="Arial" panose="020B0604020202020204" pitchFamily="34" charset="0"/>
              </a:rPr>
              <a:t>Klassement beste acht </a:t>
            </a:r>
            <a:r>
              <a:rPr lang="nl-NL" altLang="nl-NL" sz="1100" b="1" dirty="0" smtClean="0">
                <a:latin typeface="Arial" panose="020B0604020202020204" pitchFamily="34" charset="0"/>
                <a:cs typeface="Arial" panose="020B0604020202020204" pitchFamily="34" charset="0"/>
              </a:rPr>
              <a:t>	</a:t>
            </a:r>
            <a:r>
              <a:rPr lang="nl-NL" altLang="nl-NL" sz="1100" b="1" dirty="0">
                <a:latin typeface="Arial" panose="020B0604020202020204" pitchFamily="34" charset="0"/>
                <a:cs typeface="Arial" panose="020B0604020202020204" pitchFamily="34" charset="0"/>
              </a:rPr>
              <a:t>	: H. van </a:t>
            </a:r>
            <a:r>
              <a:rPr lang="nl-NL" altLang="nl-NL" sz="1100" b="1" dirty="0" err="1">
                <a:latin typeface="Arial" panose="020B0604020202020204" pitchFamily="34" charset="0"/>
                <a:cs typeface="Arial" panose="020B0604020202020204" pitchFamily="34" charset="0"/>
              </a:rPr>
              <a:t>Unen</a:t>
            </a:r>
            <a:r>
              <a:rPr lang="nl-NL" altLang="nl-NL" sz="1100" b="1" dirty="0" smtClean="0">
                <a:latin typeface="Arial" panose="020B0604020202020204" pitchFamily="34" charset="0"/>
                <a:cs typeface="Arial" panose="020B0604020202020204" pitchFamily="34" charset="0"/>
              </a:rPr>
              <a:t>, </a:t>
            </a:r>
            <a:r>
              <a:rPr lang="nl-NL" altLang="nl-NL" sz="1100" b="1" dirty="0">
                <a:latin typeface="Arial" panose="020B0604020202020204" pitchFamily="34" charset="0"/>
                <a:cs typeface="Arial" panose="020B0604020202020204" pitchFamily="34" charset="0"/>
              </a:rPr>
              <a:t>totaal </a:t>
            </a:r>
            <a:r>
              <a:rPr lang="nl-NL" altLang="nl-NL" sz="1100" b="1" dirty="0" smtClean="0">
                <a:latin typeface="Arial" panose="020B0604020202020204" pitchFamily="34" charset="0"/>
                <a:cs typeface="Arial" panose="020B0604020202020204" pitchFamily="34" charset="0"/>
              </a:rPr>
              <a:t>741 punten</a:t>
            </a:r>
          </a:p>
          <a:p>
            <a:pPr marL="0" indent="0">
              <a:buNone/>
            </a:pPr>
            <a:endParaRPr lang="nl-NL" altLang="nl-NL" sz="100" b="1" dirty="0">
              <a:latin typeface="Arial" panose="020B0604020202020204" pitchFamily="34" charset="0"/>
              <a:cs typeface="Arial" panose="020B0604020202020204" pitchFamily="34" charset="0"/>
            </a:endParaRPr>
          </a:p>
          <a:p>
            <a:pPr marL="0" indent="0">
              <a:buNone/>
            </a:pPr>
            <a:r>
              <a:rPr lang="nl-NL" altLang="nl-NL" sz="1100" b="1" dirty="0">
                <a:latin typeface="Arial" panose="020B0604020202020204" pitchFamily="34" charset="0"/>
                <a:cs typeface="Arial" panose="020B0604020202020204" pitchFamily="34" charset="0"/>
              </a:rPr>
              <a:t>Mooiste vogels jeugd		: F.J.R. Voorhorst, </a:t>
            </a:r>
            <a:r>
              <a:rPr lang="nl-NL" altLang="nl-NL" sz="1100" b="1" dirty="0" err="1">
                <a:latin typeface="Arial" panose="020B0604020202020204" pitchFamily="34" charset="0"/>
                <a:cs typeface="Arial" panose="020B0604020202020204" pitchFamily="34" charset="0"/>
              </a:rPr>
              <a:t>kooinr</a:t>
            </a:r>
            <a:r>
              <a:rPr lang="nl-NL" altLang="nl-NL" sz="1100" b="1" dirty="0">
                <a:latin typeface="Arial" panose="020B0604020202020204" pitchFamily="34" charset="0"/>
                <a:cs typeface="Arial" panose="020B0604020202020204" pitchFamily="34" charset="0"/>
              </a:rPr>
              <a:t>. 503, 90 punten 				  </a:t>
            </a:r>
            <a:r>
              <a:rPr lang="nl-NL" altLang="nl-NL" sz="1100" b="1" i="1" dirty="0">
                <a:latin typeface="Arial" panose="020B0604020202020204" pitchFamily="34" charset="0"/>
                <a:cs typeface="Arial" panose="020B0604020202020204" pitchFamily="34" charset="0"/>
              </a:rPr>
              <a:t>Agaat opaal geel mozaïek man</a:t>
            </a:r>
            <a:r>
              <a:rPr lang="nl-NL" altLang="nl-NL" sz="1100" b="1" dirty="0">
                <a:latin typeface="Arial" panose="020B0604020202020204" pitchFamily="34" charset="0"/>
                <a:cs typeface="Arial" panose="020B0604020202020204" pitchFamily="34" charset="0"/>
              </a:rPr>
              <a:t/>
            </a:r>
            <a:br>
              <a:rPr lang="nl-NL" altLang="nl-NL" sz="1100" b="1" dirty="0">
                <a:latin typeface="Arial" panose="020B0604020202020204" pitchFamily="34" charset="0"/>
                <a:cs typeface="Arial" panose="020B0604020202020204" pitchFamily="34" charset="0"/>
              </a:rPr>
            </a:br>
            <a:r>
              <a:rPr lang="nl-NL" altLang="nl-NL" sz="1100" b="1" dirty="0">
                <a:latin typeface="Arial" panose="020B0604020202020204" pitchFamily="34" charset="0"/>
                <a:cs typeface="Arial" panose="020B0604020202020204" pitchFamily="34" charset="0"/>
              </a:rPr>
              <a:t>				  N.D. Offereins, </a:t>
            </a:r>
            <a:r>
              <a:rPr lang="nl-NL" altLang="nl-NL" sz="1100" b="1" dirty="0" err="1">
                <a:latin typeface="Arial" panose="020B0604020202020204" pitchFamily="34" charset="0"/>
                <a:cs typeface="Arial" panose="020B0604020202020204" pitchFamily="34" charset="0"/>
              </a:rPr>
              <a:t>kooinr</a:t>
            </a:r>
            <a:r>
              <a:rPr lang="nl-NL" altLang="nl-NL" sz="1100" b="1" dirty="0">
                <a:latin typeface="Arial" panose="020B0604020202020204" pitchFamily="34" charset="0"/>
                <a:cs typeface="Arial" panose="020B0604020202020204" pitchFamily="34" charset="0"/>
              </a:rPr>
              <a:t>. 237, 90 punten 				  	  </a:t>
            </a:r>
            <a:r>
              <a:rPr lang="nl-NL" altLang="nl-NL" sz="1100" b="1" i="1" dirty="0">
                <a:latin typeface="Arial" panose="020B0604020202020204" pitchFamily="34" charset="0"/>
                <a:cs typeface="Arial" panose="020B0604020202020204" pitchFamily="34" charset="0"/>
              </a:rPr>
              <a:t>Lipochroom rood </a:t>
            </a:r>
            <a:r>
              <a:rPr lang="nl-NL" altLang="nl-NL" sz="1100" b="1" i="1" dirty="0" smtClean="0">
                <a:latin typeface="Arial" panose="020B0604020202020204" pitchFamily="34" charset="0"/>
                <a:cs typeface="Arial" panose="020B0604020202020204" pitchFamily="34" charset="0"/>
              </a:rPr>
              <a:t>intensief</a:t>
            </a:r>
          </a:p>
          <a:p>
            <a:pPr marL="0" indent="0">
              <a:buNone/>
            </a:pPr>
            <a:r>
              <a:rPr lang="nl-NL" altLang="nl-NL" sz="1400" b="1" dirty="0" smtClean="0">
                <a:latin typeface="Arial" panose="020B0604020202020204" pitchFamily="34" charset="0"/>
                <a:cs typeface="Arial" panose="020B0604020202020204" pitchFamily="34" charset="0"/>
              </a:rPr>
              <a:t>OVO kampioenen</a:t>
            </a:r>
            <a:r>
              <a:rPr lang="nl-NL" altLang="nl-NL" sz="1100" b="1" dirty="0">
                <a:latin typeface="Arial" panose="020B0604020202020204" pitchFamily="34" charset="0"/>
                <a:cs typeface="Arial" panose="020B0604020202020204" pitchFamily="34" charset="0"/>
              </a:rPr>
              <a:t>		</a:t>
            </a:r>
            <a:endParaRPr lang="nl-NL" altLang="nl-NL" sz="1100" b="1" dirty="0" smtClean="0">
              <a:latin typeface="Arial" panose="020B0604020202020204" pitchFamily="34" charset="0"/>
              <a:cs typeface="Arial" panose="020B0604020202020204" pitchFamily="34" charset="0"/>
            </a:endParaRPr>
          </a:p>
          <a:p>
            <a:pPr marL="0" indent="0">
              <a:buNone/>
            </a:pPr>
            <a:r>
              <a:rPr lang="nl-NL" altLang="nl-NL" sz="1100" b="1" dirty="0" smtClean="0">
                <a:latin typeface="Arial" panose="020B0604020202020204" pitchFamily="34" charset="0"/>
                <a:cs typeface="Arial" panose="020B0604020202020204" pitchFamily="34" charset="0"/>
              </a:rPr>
              <a:t>Mooiste </a:t>
            </a:r>
            <a:r>
              <a:rPr lang="nl-NL" altLang="nl-NL" sz="1100" b="1" dirty="0">
                <a:latin typeface="Arial" panose="020B0604020202020204" pitchFamily="34" charset="0"/>
                <a:cs typeface="Arial" panose="020B0604020202020204" pitchFamily="34" charset="0"/>
              </a:rPr>
              <a:t>kleur enkel			: </a:t>
            </a:r>
            <a:r>
              <a:rPr lang="nl-NL" altLang="nl-NL" sz="1100" b="1" dirty="0" smtClean="0">
                <a:latin typeface="Arial" panose="020B0604020202020204" pitchFamily="34" charset="0"/>
                <a:cs typeface="Arial" panose="020B0604020202020204" pitchFamily="34" charset="0"/>
              </a:rPr>
              <a:t>H.J.C. Beltman, </a:t>
            </a:r>
            <a:r>
              <a:rPr lang="nl-NL" altLang="nl-NL" sz="1100" b="1" dirty="0" err="1">
                <a:latin typeface="Arial" panose="020B0604020202020204" pitchFamily="34" charset="0"/>
                <a:cs typeface="Arial" panose="020B0604020202020204" pitchFamily="34" charset="0"/>
              </a:rPr>
              <a:t>kooinr</a:t>
            </a:r>
            <a:r>
              <a:rPr lang="nl-NL" altLang="nl-NL" sz="1100" b="1" dirty="0">
                <a:latin typeface="Arial" panose="020B0604020202020204" pitchFamily="34" charset="0"/>
                <a:cs typeface="Arial" panose="020B0604020202020204" pitchFamily="34" charset="0"/>
              </a:rPr>
              <a:t>. </a:t>
            </a:r>
            <a:r>
              <a:rPr lang="nl-NL" altLang="nl-NL" sz="1100" b="1" dirty="0" smtClean="0">
                <a:latin typeface="Arial" panose="020B0604020202020204" pitchFamily="34" charset="0"/>
                <a:cs typeface="Arial" panose="020B0604020202020204" pitchFamily="34" charset="0"/>
              </a:rPr>
              <a:t>433, 93 </a:t>
            </a:r>
            <a:r>
              <a:rPr lang="nl-NL" altLang="nl-NL" sz="1100" b="1" dirty="0">
                <a:latin typeface="Arial" panose="020B0604020202020204" pitchFamily="34" charset="0"/>
                <a:cs typeface="Arial" panose="020B0604020202020204" pitchFamily="34" charset="0"/>
              </a:rPr>
              <a:t>punten 	     				  </a:t>
            </a:r>
            <a:r>
              <a:rPr lang="nl-NL" altLang="nl-NL" sz="1100" b="1" i="1" dirty="0" smtClean="0">
                <a:latin typeface="Arial" panose="020B0604020202020204" pitchFamily="34" charset="0"/>
                <a:cs typeface="Arial" panose="020B0604020202020204" pitchFamily="34" charset="0"/>
              </a:rPr>
              <a:t>Zwart opaal geel mozaïek pop</a:t>
            </a:r>
            <a:endParaRPr lang="nl-NL" altLang="nl-NL" sz="1100" b="1" i="1" dirty="0">
              <a:latin typeface="Arial" panose="020B0604020202020204" pitchFamily="34" charset="0"/>
              <a:cs typeface="Arial" panose="020B0604020202020204" pitchFamily="34" charset="0"/>
            </a:endParaRPr>
          </a:p>
          <a:p>
            <a:pPr marL="0" indent="0">
              <a:buNone/>
            </a:pPr>
            <a:endParaRPr lang="nl-NL" altLang="nl-NL" sz="100" b="1" dirty="0">
              <a:latin typeface="Arial" panose="020B0604020202020204" pitchFamily="34" charset="0"/>
              <a:cs typeface="Arial" panose="020B0604020202020204" pitchFamily="34" charset="0"/>
            </a:endParaRPr>
          </a:p>
          <a:p>
            <a:pPr marL="0" indent="0">
              <a:buNone/>
            </a:pPr>
            <a:r>
              <a:rPr lang="nl-NL" altLang="nl-NL" sz="1100" b="1" dirty="0" smtClean="0">
                <a:latin typeface="Arial" panose="020B0604020202020204" pitchFamily="34" charset="0"/>
                <a:cs typeface="Arial" panose="020B0604020202020204" pitchFamily="34" charset="0"/>
              </a:rPr>
              <a:t>Mooiste </a:t>
            </a:r>
            <a:r>
              <a:rPr lang="nl-NL" altLang="nl-NL" sz="1100" b="1" dirty="0">
                <a:latin typeface="Arial" panose="020B0604020202020204" pitchFamily="34" charset="0"/>
                <a:cs typeface="Arial" panose="020B0604020202020204" pitchFamily="34" charset="0"/>
              </a:rPr>
              <a:t>kleur </a:t>
            </a:r>
            <a:r>
              <a:rPr lang="nl-NL" altLang="nl-NL" sz="1100" b="1" dirty="0" smtClean="0">
                <a:latin typeface="Arial" panose="020B0604020202020204" pitchFamily="34" charset="0"/>
                <a:cs typeface="Arial" panose="020B0604020202020204" pitchFamily="34" charset="0"/>
              </a:rPr>
              <a:t>stam 	</a:t>
            </a:r>
            <a:r>
              <a:rPr lang="nl-NL" altLang="nl-NL" sz="1100" b="1" dirty="0">
                <a:latin typeface="Arial" panose="020B0604020202020204" pitchFamily="34" charset="0"/>
                <a:cs typeface="Arial" panose="020B0604020202020204" pitchFamily="34" charset="0"/>
              </a:rPr>
              <a:t>		: </a:t>
            </a:r>
            <a:r>
              <a:rPr lang="nl-NL" altLang="nl-NL" sz="1100" b="1" dirty="0" smtClean="0">
                <a:latin typeface="Arial" panose="020B0604020202020204" pitchFamily="34" charset="0"/>
                <a:cs typeface="Arial" panose="020B0604020202020204" pitchFamily="34" charset="0"/>
              </a:rPr>
              <a:t>A. Karsten, </a:t>
            </a:r>
            <a:r>
              <a:rPr lang="nl-NL" altLang="nl-NL" sz="1100" b="1" dirty="0">
                <a:latin typeface="Arial" panose="020B0604020202020204" pitchFamily="34" charset="0"/>
                <a:cs typeface="Arial" panose="020B0604020202020204" pitchFamily="34" charset="0"/>
              </a:rPr>
              <a:t>							  kooinummers </a:t>
            </a:r>
            <a:r>
              <a:rPr lang="nl-NL" altLang="nl-NL" sz="1100" b="1" dirty="0" smtClean="0">
                <a:latin typeface="Arial" panose="020B0604020202020204" pitchFamily="34" charset="0"/>
                <a:cs typeface="Arial" panose="020B0604020202020204" pitchFamily="34" charset="0"/>
              </a:rPr>
              <a:t>1 </a:t>
            </a:r>
            <a:r>
              <a:rPr lang="nl-NL" altLang="nl-NL" sz="1100" b="1" dirty="0">
                <a:latin typeface="Arial" panose="020B0604020202020204" pitchFamily="34" charset="0"/>
                <a:cs typeface="Arial" panose="020B0604020202020204" pitchFamily="34" charset="0"/>
              </a:rPr>
              <a:t>t/m </a:t>
            </a:r>
            <a:r>
              <a:rPr lang="nl-NL" altLang="nl-NL" sz="1100" b="1" dirty="0" smtClean="0">
                <a:latin typeface="Arial" panose="020B0604020202020204" pitchFamily="34" charset="0"/>
                <a:cs typeface="Arial" panose="020B0604020202020204" pitchFamily="34" charset="0"/>
              </a:rPr>
              <a:t>4, 376 punten</a:t>
            </a:r>
            <a:r>
              <a:rPr lang="nl-NL" altLang="nl-NL" sz="1100" b="1" dirty="0">
                <a:latin typeface="Arial" panose="020B0604020202020204" pitchFamily="34" charset="0"/>
                <a:cs typeface="Arial" panose="020B0604020202020204" pitchFamily="34" charset="0"/>
              </a:rPr>
              <a:t>, 					</a:t>
            </a:r>
            <a:r>
              <a:rPr lang="nl-NL" altLang="nl-NL" sz="1100" b="1" i="1" dirty="0">
                <a:latin typeface="Arial" panose="020B0604020202020204" pitchFamily="34" charset="0"/>
                <a:cs typeface="Arial" panose="020B0604020202020204" pitchFamily="34" charset="0"/>
              </a:rPr>
              <a:t>  </a:t>
            </a:r>
            <a:r>
              <a:rPr lang="nl-NL" altLang="nl-NL" sz="1100" b="1" i="1" dirty="0" smtClean="0">
                <a:latin typeface="Arial" panose="020B0604020202020204" pitchFamily="34" charset="0"/>
                <a:cs typeface="Arial" panose="020B0604020202020204" pitchFamily="34" charset="0"/>
              </a:rPr>
              <a:t>Lipochroom </a:t>
            </a:r>
            <a:r>
              <a:rPr lang="nl-NL" altLang="nl-NL" sz="1100" b="1" i="1" dirty="0">
                <a:latin typeface="Arial" panose="020B0604020202020204" pitchFamily="34" charset="0"/>
                <a:cs typeface="Arial" panose="020B0604020202020204" pitchFamily="34" charset="0"/>
              </a:rPr>
              <a:t>wit </a:t>
            </a:r>
            <a:r>
              <a:rPr lang="nl-NL" altLang="nl-NL" sz="1100" b="1" i="1" dirty="0" smtClean="0">
                <a:latin typeface="Arial" panose="020B0604020202020204" pitchFamily="34" charset="0"/>
                <a:cs typeface="Arial" panose="020B0604020202020204" pitchFamily="34" charset="0"/>
              </a:rPr>
              <a:t>recessief </a:t>
            </a:r>
            <a:endParaRPr lang="nl-NL" altLang="nl-NL" sz="100" b="1" dirty="0">
              <a:latin typeface="Arial" panose="020B0604020202020204" pitchFamily="34" charset="0"/>
              <a:cs typeface="Arial" panose="020B0604020202020204" pitchFamily="34" charset="0"/>
            </a:endParaRPr>
          </a:p>
          <a:p>
            <a:pPr marL="0" indent="0">
              <a:buNone/>
            </a:pPr>
            <a:endParaRPr lang="nl-NL" altLang="nl-NL" sz="100" b="1" dirty="0">
              <a:latin typeface="Arial" panose="020B0604020202020204" pitchFamily="34" charset="0"/>
              <a:cs typeface="Arial" panose="020B0604020202020204" pitchFamily="34" charset="0"/>
            </a:endParaRPr>
          </a:p>
          <a:p>
            <a:pPr marL="0" indent="0">
              <a:buNone/>
            </a:pPr>
            <a:r>
              <a:rPr lang="nl-NL" altLang="nl-NL" sz="1100" b="1" dirty="0">
                <a:latin typeface="Arial" panose="020B0604020202020204" pitchFamily="34" charset="0"/>
                <a:cs typeface="Arial" panose="020B0604020202020204" pitchFamily="34" charset="0"/>
              </a:rPr>
              <a:t>Mooiste postuur enkel		: H. van </a:t>
            </a:r>
            <a:r>
              <a:rPr lang="nl-NL" altLang="nl-NL" sz="1100" b="1" dirty="0" err="1">
                <a:latin typeface="Arial" panose="020B0604020202020204" pitchFamily="34" charset="0"/>
                <a:cs typeface="Arial" panose="020B0604020202020204" pitchFamily="34" charset="0"/>
              </a:rPr>
              <a:t>Unen</a:t>
            </a:r>
            <a:r>
              <a:rPr lang="nl-NL" altLang="nl-NL" sz="1100" b="1" dirty="0">
                <a:latin typeface="Arial" panose="020B0604020202020204" pitchFamily="34" charset="0"/>
                <a:cs typeface="Arial" panose="020B0604020202020204" pitchFamily="34" charset="0"/>
              </a:rPr>
              <a:t>, </a:t>
            </a:r>
            <a:r>
              <a:rPr lang="nl-NL" altLang="nl-NL" sz="1100" b="1" dirty="0" err="1">
                <a:latin typeface="Arial" panose="020B0604020202020204" pitchFamily="34" charset="0"/>
                <a:cs typeface="Arial" panose="020B0604020202020204" pitchFamily="34" charset="0"/>
              </a:rPr>
              <a:t>kooinr</a:t>
            </a:r>
            <a:r>
              <a:rPr lang="nl-NL" altLang="nl-NL" sz="1100" b="1" dirty="0">
                <a:latin typeface="Arial" panose="020B0604020202020204" pitchFamily="34" charset="0"/>
                <a:cs typeface="Arial" panose="020B0604020202020204" pitchFamily="34" charset="0"/>
              </a:rPr>
              <a:t>. 799, 95 punten 				  	  </a:t>
            </a:r>
            <a:r>
              <a:rPr lang="nl-NL" altLang="nl-NL" sz="1100" b="1" i="1" dirty="0" err="1">
                <a:latin typeface="Arial" panose="020B0604020202020204" pitchFamily="34" charset="0"/>
                <a:cs typeface="Arial" panose="020B0604020202020204" pitchFamily="34" charset="0"/>
              </a:rPr>
              <a:t>Fife</a:t>
            </a:r>
            <a:r>
              <a:rPr lang="nl-NL" altLang="nl-NL" sz="1100" b="1" i="1" dirty="0">
                <a:latin typeface="Arial" panose="020B0604020202020204" pitchFamily="34" charset="0"/>
                <a:cs typeface="Arial" panose="020B0604020202020204" pitchFamily="34" charset="0"/>
              </a:rPr>
              <a:t> fancy bont intensief</a:t>
            </a:r>
          </a:p>
          <a:p>
            <a:pPr marL="0" indent="0">
              <a:buNone/>
            </a:pPr>
            <a:endParaRPr lang="nl-NL" altLang="nl-NL" sz="100" b="1" dirty="0" smtClean="0">
              <a:latin typeface="Arial" panose="020B0604020202020204" pitchFamily="34" charset="0"/>
              <a:cs typeface="Arial" panose="020B0604020202020204" pitchFamily="34" charset="0"/>
            </a:endParaRPr>
          </a:p>
          <a:p>
            <a:pPr marL="0" indent="0">
              <a:buNone/>
            </a:pPr>
            <a:r>
              <a:rPr lang="nl-NL" altLang="nl-NL" sz="1100" b="1" dirty="0">
                <a:latin typeface="Arial" panose="020B0604020202020204" pitchFamily="34" charset="0"/>
                <a:cs typeface="Arial" panose="020B0604020202020204" pitchFamily="34" charset="0"/>
              </a:rPr>
              <a:t>Mooiste postuur stammen 		: </a:t>
            </a:r>
            <a:r>
              <a:rPr lang="nl-NL" altLang="nl-NL" sz="1100" b="1" dirty="0" smtClean="0">
                <a:latin typeface="Arial" panose="020B0604020202020204" pitchFamily="34" charset="0"/>
                <a:cs typeface="Arial" panose="020B0604020202020204" pitchFamily="34" charset="0"/>
              </a:rPr>
              <a:t>J. </a:t>
            </a:r>
            <a:r>
              <a:rPr lang="nl-NL" altLang="nl-NL" sz="1100" b="1" dirty="0" err="1" smtClean="0">
                <a:latin typeface="Arial" panose="020B0604020202020204" pitchFamily="34" charset="0"/>
                <a:cs typeface="Arial" panose="020B0604020202020204" pitchFamily="34" charset="0"/>
              </a:rPr>
              <a:t>Lemstra</a:t>
            </a:r>
            <a:r>
              <a:rPr lang="nl-NL" altLang="nl-NL" sz="1100" b="1" dirty="0" smtClean="0">
                <a:latin typeface="Arial" panose="020B0604020202020204" pitchFamily="34" charset="0"/>
                <a:cs typeface="Arial" panose="020B0604020202020204" pitchFamily="34" charset="0"/>
              </a:rPr>
              <a:t>, </a:t>
            </a:r>
            <a:r>
              <a:rPr lang="nl-NL" altLang="nl-NL" sz="1100" b="1" dirty="0">
                <a:latin typeface="Arial" panose="020B0604020202020204" pitchFamily="34" charset="0"/>
                <a:cs typeface="Arial" panose="020B0604020202020204" pitchFamily="34" charset="0"/>
              </a:rPr>
              <a:t>							  kooinummer </a:t>
            </a:r>
            <a:r>
              <a:rPr lang="nl-NL" altLang="nl-NL" sz="1100" b="1" dirty="0" smtClean="0">
                <a:latin typeface="Arial" panose="020B0604020202020204" pitchFamily="34" charset="0"/>
                <a:cs typeface="Arial" panose="020B0604020202020204" pitchFamily="34" charset="0"/>
              </a:rPr>
              <a:t>658- 661, 365 punten </a:t>
            </a:r>
            <a:r>
              <a:rPr lang="nl-NL" altLang="nl-NL" sz="1100" b="1" dirty="0">
                <a:latin typeface="Arial" panose="020B0604020202020204" pitchFamily="34" charset="0"/>
                <a:cs typeface="Arial" panose="020B0604020202020204" pitchFamily="34" charset="0"/>
              </a:rPr>
              <a:t>				  	  </a:t>
            </a:r>
            <a:r>
              <a:rPr lang="nl-NL" altLang="nl-NL" sz="1100" b="1" i="1" dirty="0" smtClean="0">
                <a:latin typeface="Arial" panose="020B0604020202020204" pitchFamily="34" charset="0"/>
                <a:cs typeface="Arial" panose="020B0604020202020204" pitchFamily="34" charset="0"/>
              </a:rPr>
              <a:t>Scotch fancy lipochroom schimmel</a:t>
            </a:r>
          </a:p>
          <a:p>
            <a:pPr marL="0" indent="0">
              <a:buNone/>
            </a:pPr>
            <a:r>
              <a:rPr lang="nl-NL" altLang="nl-NL" sz="1400" b="1" dirty="0" smtClean="0">
                <a:latin typeface="Arial" panose="020B0604020202020204" pitchFamily="34" charset="0"/>
                <a:cs typeface="Arial" panose="020B0604020202020204" pitchFamily="34" charset="0"/>
              </a:rPr>
              <a:t>NKC Oorkondes</a:t>
            </a:r>
          </a:p>
          <a:p>
            <a:pPr marL="0" lvl="0" indent="0">
              <a:buNone/>
            </a:pPr>
            <a:r>
              <a:rPr lang="nl-NL" altLang="nl-NL" sz="1100" b="1" dirty="0" smtClean="0">
                <a:solidFill>
                  <a:prstClr val="black"/>
                </a:solidFill>
                <a:latin typeface="Arial" panose="020B0604020202020204" pitchFamily="34" charset="0"/>
                <a:cs typeface="Arial" panose="020B0604020202020204" pitchFamily="34" charset="0"/>
              </a:rPr>
              <a:t>Mooiste melanine vogel</a:t>
            </a:r>
            <a:r>
              <a:rPr lang="nl-NL" altLang="nl-NL" sz="1100" b="1" dirty="0">
                <a:solidFill>
                  <a:prstClr val="black"/>
                </a:solidFill>
                <a:latin typeface="Arial" panose="020B0604020202020204" pitchFamily="34" charset="0"/>
                <a:cs typeface="Arial" panose="020B0604020202020204" pitchFamily="34" charset="0"/>
              </a:rPr>
              <a:t>		: </a:t>
            </a:r>
            <a:r>
              <a:rPr lang="nl-NL" altLang="nl-NL" sz="1100" b="1" dirty="0" smtClean="0">
                <a:solidFill>
                  <a:prstClr val="black"/>
                </a:solidFill>
                <a:latin typeface="Arial" panose="020B0604020202020204" pitchFamily="34" charset="0"/>
                <a:cs typeface="Arial" panose="020B0604020202020204" pitchFamily="34" charset="0"/>
              </a:rPr>
              <a:t>G.J. Gierveld, </a:t>
            </a:r>
            <a:r>
              <a:rPr lang="nl-NL" altLang="nl-NL" sz="1100" b="1" dirty="0" err="1">
                <a:solidFill>
                  <a:prstClr val="black"/>
                </a:solidFill>
                <a:latin typeface="Arial" panose="020B0604020202020204" pitchFamily="34" charset="0"/>
                <a:cs typeface="Arial" panose="020B0604020202020204" pitchFamily="34" charset="0"/>
              </a:rPr>
              <a:t>kooinr</a:t>
            </a:r>
            <a:r>
              <a:rPr lang="nl-NL" altLang="nl-NL" sz="1100" b="1" dirty="0">
                <a:solidFill>
                  <a:prstClr val="black"/>
                </a:solidFill>
                <a:latin typeface="Arial" panose="020B0604020202020204" pitchFamily="34" charset="0"/>
                <a:cs typeface="Arial" panose="020B0604020202020204" pitchFamily="34" charset="0"/>
              </a:rPr>
              <a:t>. </a:t>
            </a:r>
            <a:r>
              <a:rPr lang="nl-NL" altLang="nl-NL" sz="1100" b="1" dirty="0" smtClean="0">
                <a:solidFill>
                  <a:prstClr val="black"/>
                </a:solidFill>
                <a:latin typeface="Arial" panose="020B0604020202020204" pitchFamily="34" charset="0"/>
                <a:cs typeface="Arial" panose="020B0604020202020204" pitchFamily="34" charset="0"/>
              </a:rPr>
              <a:t>535, 94 punten </a:t>
            </a:r>
            <a:r>
              <a:rPr lang="nl-NL" altLang="nl-NL" sz="1100" b="1" dirty="0">
                <a:solidFill>
                  <a:prstClr val="black"/>
                </a:solidFill>
                <a:latin typeface="Arial" panose="020B0604020202020204" pitchFamily="34" charset="0"/>
                <a:cs typeface="Arial" panose="020B0604020202020204" pitchFamily="34" charset="0"/>
              </a:rPr>
              <a:t>	     				  </a:t>
            </a:r>
            <a:r>
              <a:rPr lang="nl-NL" altLang="nl-NL" sz="1100" b="1" i="1" dirty="0" smtClean="0">
                <a:solidFill>
                  <a:prstClr val="black"/>
                </a:solidFill>
                <a:latin typeface="Arial" panose="020B0604020202020204" pitchFamily="34" charset="0"/>
                <a:cs typeface="Arial" panose="020B0604020202020204" pitchFamily="34" charset="0"/>
              </a:rPr>
              <a:t>Satinet wit</a:t>
            </a:r>
            <a:endParaRPr lang="nl-NL" altLang="nl-NL" sz="1100" b="1" i="1" dirty="0">
              <a:solidFill>
                <a:prstClr val="black"/>
              </a:solidFill>
              <a:latin typeface="Arial" panose="020B0604020202020204" pitchFamily="34" charset="0"/>
              <a:cs typeface="Arial" panose="020B0604020202020204" pitchFamily="34" charset="0"/>
            </a:endParaRPr>
          </a:p>
          <a:p>
            <a:pPr marL="0" lvl="0" indent="0">
              <a:buNone/>
            </a:pPr>
            <a:endParaRPr lang="nl-NL" altLang="nl-NL" sz="100" b="1" dirty="0">
              <a:solidFill>
                <a:prstClr val="black"/>
              </a:solidFill>
              <a:latin typeface="Arial" panose="020B0604020202020204" pitchFamily="34" charset="0"/>
              <a:cs typeface="Arial" panose="020B0604020202020204" pitchFamily="34" charset="0"/>
            </a:endParaRPr>
          </a:p>
          <a:p>
            <a:pPr marL="0" indent="0">
              <a:buNone/>
            </a:pPr>
            <a:r>
              <a:rPr lang="nl-NL" altLang="nl-NL" sz="1100" b="1" dirty="0">
                <a:solidFill>
                  <a:prstClr val="black"/>
                </a:solidFill>
                <a:latin typeface="Arial" panose="020B0604020202020204" pitchFamily="34" charset="0"/>
                <a:cs typeface="Arial" panose="020B0604020202020204" pitchFamily="34" charset="0"/>
              </a:rPr>
              <a:t>Mooiste </a:t>
            </a:r>
            <a:r>
              <a:rPr lang="nl-NL" altLang="nl-NL" sz="1100" b="1" dirty="0" smtClean="0">
                <a:solidFill>
                  <a:prstClr val="black"/>
                </a:solidFill>
                <a:latin typeface="Arial" panose="020B0604020202020204" pitchFamily="34" charset="0"/>
                <a:cs typeface="Arial" panose="020B0604020202020204" pitchFamily="34" charset="0"/>
              </a:rPr>
              <a:t>lipochroom vogel </a:t>
            </a:r>
            <a:r>
              <a:rPr lang="nl-NL" altLang="nl-NL" sz="1100" b="1" dirty="0">
                <a:solidFill>
                  <a:prstClr val="black"/>
                </a:solidFill>
                <a:latin typeface="Arial" panose="020B0604020202020204" pitchFamily="34" charset="0"/>
                <a:cs typeface="Arial" panose="020B0604020202020204" pitchFamily="34" charset="0"/>
              </a:rPr>
              <a:t>		</a:t>
            </a:r>
            <a:r>
              <a:rPr lang="nl-NL" altLang="nl-NL" sz="1100" b="1" dirty="0" smtClean="0">
                <a:solidFill>
                  <a:prstClr val="black"/>
                </a:solidFill>
                <a:latin typeface="Arial" panose="020B0604020202020204" pitchFamily="34" charset="0"/>
                <a:cs typeface="Arial" panose="020B0604020202020204" pitchFamily="34" charset="0"/>
              </a:rPr>
              <a:t>: </a:t>
            </a:r>
            <a:r>
              <a:rPr lang="nl-NL" altLang="nl-NL" sz="1100" b="1" dirty="0">
                <a:latin typeface="Arial" panose="020B0604020202020204" pitchFamily="34" charset="0"/>
                <a:cs typeface="Arial" panose="020B0604020202020204" pitchFamily="34" charset="0"/>
              </a:rPr>
              <a:t>H.J. </a:t>
            </a:r>
            <a:r>
              <a:rPr lang="nl-NL" altLang="nl-NL" sz="1100" b="1" dirty="0" err="1">
                <a:latin typeface="Arial" panose="020B0604020202020204" pitchFamily="34" charset="0"/>
                <a:cs typeface="Arial" panose="020B0604020202020204" pitchFamily="34" charset="0"/>
              </a:rPr>
              <a:t>Riezeweide</a:t>
            </a:r>
            <a:r>
              <a:rPr lang="nl-NL" altLang="nl-NL" sz="1100" b="1" dirty="0">
                <a:latin typeface="Arial" panose="020B0604020202020204" pitchFamily="34" charset="0"/>
                <a:cs typeface="Arial" panose="020B0604020202020204" pitchFamily="34" charset="0"/>
              </a:rPr>
              <a:t>, </a:t>
            </a:r>
            <a:r>
              <a:rPr lang="nl-NL" altLang="nl-NL" sz="1100" b="1" dirty="0" err="1">
                <a:latin typeface="Arial" panose="020B0604020202020204" pitchFamily="34" charset="0"/>
                <a:cs typeface="Arial" panose="020B0604020202020204" pitchFamily="34" charset="0"/>
              </a:rPr>
              <a:t>kooinr</a:t>
            </a:r>
            <a:r>
              <a:rPr lang="nl-NL" altLang="nl-NL" sz="1100" b="1" dirty="0">
                <a:latin typeface="Arial" panose="020B0604020202020204" pitchFamily="34" charset="0"/>
                <a:cs typeface="Arial" panose="020B0604020202020204" pitchFamily="34" charset="0"/>
              </a:rPr>
              <a:t>. 250, 95 punten 	     				  </a:t>
            </a:r>
            <a:r>
              <a:rPr lang="nl-NL" altLang="nl-NL" sz="1100" b="1" i="1" dirty="0">
                <a:latin typeface="Arial" panose="020B0604020202020204" pitchFamily="34" charset="0"/>
                <a:cs typeface="Arial" panose="020B0604020202020204" pitchFamily="34" charset="0"/>
              </a:rPr>
              <a:t>Lipochroom rood schimmel</a:t>
            </a:r>
          </a:p>
          <a:p>
            <a:pPr marL="0" lvl="0" indent="0">
              <a:buNone/>
            </a:pPr>
            <a:endParaRPr lang="nl-NL" altLang="nl-NL" sz="100" b="1" dirty="0">
              <a:solidFill>
                <a:prstClr val="black"/>
              </a:solidFill>
              <a:latin typeface="Arial" panose="020B0604020202020204" pitchFamily="34" charset="0"/>
              <a:cs typeface="Arial" panose="020B0604020202020204" pitchFamily="34" charset="0"/>
            </a:endParaRPr>
          </a:p>
          <a:p>
            <a:pPr marL="0" indent="0">
              <a:buNone/>
            </a:pPr>
            <a:r>
              <a:rPr lang="nl-NL" altLang="nl-NL" sz="1100" b="1" dirty="0">
                <a:solidFill>
                  <a:prstClr val="black"/>
                </a:solidFill>
                <a:latin typeface="Arial" panose="020B0604020202020204" pitchFamily="34" charset="0"/>
                <a:cs typeface="Arial" panose="020B0604020202020204" pitchFamily="34" charset="0"/>
              </a:rPr>
              <a:t>Mooiste </a:t>
            </a:r>
            <a:r>
              <a:rPr lang="nl-NL" altLang="nl-NL" sz="1100" b="1" dirty="0" smtClean="0">
                <a:solidFill>
                  <a:prstClr val="black"/>
                </a:solidFill>
                <a:latin typeface="Arial" panose="020B0604020202020204" pitchFamily="34" charset="0"/>
                <a:cs typeface="Arial" panose="020B0604020202020204" pitchFamily="34" charset="0"/>
              </a:rPr>
              <a:t>mozaïek vogel</a:t>
            </a:r>
            <a:r>
              <a:rPr lang="nl-NL" altLang="nl-NL" sz="1100" b="1" dirty="0">
                <a:solidFill>
                  <a:prstClr val="black"/>
                </a:solidFill>
                <a:latin typeface="Arial" panose="020B0604020202020204" pitchFamily="34" charset="0"/>
                <a:cs typeface="Arial" panose="020B0604020202020204" pitchFamily="34" charset="0"/>
              </a:rPr>
              <a:t>		: </a:t>
            </a:r>
            <a:r>
              <a:rPr lang="nl-NL" altLang="nl-NL" sz="1100" b="1" dirty="0">
                <a:latin typeface="Arial" panose="020B0604020202020204" pitchFamily="34" charset="0"/>
                <a:cs typeface="Arial" panose="020B0604020202020204" pitchFamily="34" charset="0"/>
              </a:rPr>
              <a:t>H.J.C. Beltman, </a:t>
            </a:r>
            <a:r>
              <a:rPr lang="nl-NL" altLang="nl-NL" sz="1100" b="1" dirty="0" err="1">
                <a:latin typeface="Arial" panose="020B0604020202020204" pitchFamily="34" charset="0"/>
                <a:cs typeface="Arial" panose="020B0604020202020204" pitchFamily="34" charset="0"/>
              </a:rPr>
              <a:t>kooinr</a:t>
            </a:r>
            <a:r>
              <a:rPr lang="nl-NL" altLang="nl-NL" sz="1100" b="1" dirty="0">
                <a:latin typeface="Arial" panose="020B0604020202020204" pitchFamily="34" charset="0"/>
                <a:cs typeface="Arial" panose="020B0604020202020204" pitchFamily="34" charset="0"/>
              </a:rPr>
              <a:t>. 433, 93 punten 	     				  </a:t>
            </a:r>
            <a:r>
              <a:rPr lang="nl-NL" altLang="nl-NL" sz="1100" b="1" i="1" dirty="0">
                <a:latin typeface="Arial" panose="020B0604020202020204" pitchFamily="34" charset="0"/>
                <a:cs typeface="Arial" panose="020B0604020202020204" pitchFamily="34" charset="0"/>
              </a:rPr>
              <a:t>Zwart opaal geel mozaïek pop</a:t>
            </a:r>
          </a:p>
          <a:p>
            <a:pPr marL="0" indent="0" algn="ctr">
              <a:buNone/>
            </a:pPr>
            <a:endParaRPr lang="nl-NL" altLang="nl-NL" sz="1400" b="1" dirty="0">
              <a:latin typeface="Arial" panose="020B0604020202020204" pitchFamily="34" charset="0"/>
              <a:cs typeface="Arial" panose="020B0604020202020204" pitchFamily="34" charset="0"/>
            </a:endParaRPr>
          </a:p>
        </p:txBody>
      </p:sp>
      <p:sp>
        <p:nvSpPr>
          <p:cNvPr id="8" name="Rechthoek 7"/>
          <p:cNvSpPr/>
          <p:nvPr/>
        </p:nvSpPr>
        <p:spPr>
          <a:xfrm>
            <a:off x="534388" y="614946"/>
            <a:ext cx="5771407" cy="383823"/>
          </a:xfrm>
          <a:prstGeom prst="rect">
            <a:avLst/>
          </a:prstGeom>
        </p:spPr>
        <p:txBody>
          <a:bodyPr wrap="square">
            <a:spAutoFit/>
          </a:bodyPr>
          <a:lstStyle/>
          <a:p>
            <a:pPr algn="ctr">
              <a:lnSpc>
                <a:spcPct val="115000"/>
              </a:lnSpc>
              <a:spcAft>
                <a:spcPts val="1000"/>
              </a:spcAft>
            </a:pPr>
            <a:r>
              <a:rPr lang="nl-NL" b="1" dirty="0" smtClean="0">
                <a:latin typeface="Arial" panose="020B0604020202020204" pitchFamily="34" charset="0"/>
                <a:ea typeface="Calibri"/>
                <a:cs typeface="Arial" panose="020B0604020202020204" pitchFamily="34" charset="0"/>
              </a:rPr>
              <a:t>KAMPIOENEN</a:t>
            </a:r>
            <a:endParaRPr lang="nl-NL" dirty="0">
              <a:latin typeface="Arial" panose="020B0604020202020204" pitchFamily="34" charset="0"/>
              <a:ea typeface="Calibri"/>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p:txBody>
          <a:bodyPr/>
          <a:lstStyle/>
          <a:p>
            <a:endParaRPr lang="nl-NL" altLang="nl-NL" smtClean="0"/>
          </a:p>
        </p:txBody>
      </p:sp>
      <p:sp>
        <p:nvSpPr>
          <p:cNvPr id="31747" name="Tijdelijke aanduiding voor inhoud 2"/>
          <p:cNvSpPr>
            <a:spLocks noGrp="1"/>
          </p:cNvSpPr>
          <p:nvPr>
            <p:ph idx="1"/>
          </p:nvPr>
        </p:nvSpPr>
        <p:spPr bwMode="auto"/>
        <p:txBody>
          <a:bodyPr wrap="square" numCol="1" anchor="t" anchorCtr="0" compatLnSpc="1">
            <a:prstTxWarp prst="textNoShape">
              <a:avLst/>
            </a:prstTxWarp>
          </a:bodyPr>
          <a:lstStyle/>
          <a:p>
            <a:endParaRPr lang="nl-NL" altLang="nl-NL" smtClean="0"/>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r="2756"/>
          <a:stretch>
            <a:fillRect/>
          </a:stretch>
        </p:blipFill>
        <p:spPr bwMode="auto">
          <a:xfrm>
            <a:off x="0" y="0"/>
            <a:ext cx="6875463" cy="994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9469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13" y="249238"/>
            <a:ext cx="6607175" cy="940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87144" cy="990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8037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13" y="209550"/>
            <a:ext cx="6607175" cy="948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586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p:txBody>
          <a:bodyPr/>
          <a:lstStyle/>
          <a:p>
            <a:endParaRPr lang="nl-NL" altLang="nl-NL" smtClean="0"/>
          </a:p>
        </p:txBody>
      </p:sp>
      <p:sp>
        <p:nvSpPr>
          <p:cNvPr id="21507" name="Tijdelijke aanduiding voor inhoud 2"/>
          <p:cNvSpPr>
            <a:spLocks noGrp="1"/>
          </p:cNvSpPr>
          <p:nvPr>
            <p:ph idx="1"/>
          </p:nvPr>
        </p:nvSpPr>
        <p:spPr bwMode="auto"/>
        <p:txBody>
          <a:bodyPr wrap="square" numCol="1" anchor="t" anchorCtr="0" compatLnSpc="1">
            <a:prstTxWarp prst="textNoShape">
              <a:avLst/>
            </a:prstTxWarp>
          </a:bodyPr>
          <a:lstStyle/>
          <a:p>
            <a:endParaRPr lang="nl-NL" altLang="nl-NL"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099"/>
            <a:ext cx="6857999" cy="971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8323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endParaRPr lang="nl-NL" altLang="nl-NL" smtClean="0"/>
          </a:p>
        </p:txBody>
      </p:sp>
      <p:sp>
        <p:nvSpPr>
          <p:cNvPr id="25603" name="Tijdelijke aanduiding voor inhoud 2"/>
          <p:cNvSpPr>
            <a:spLocks noGrp="1"/>
          </p:cNvSpPr>
          <p:nvPr>
            <p:ph idx="1"/>
          </p:nvPr>
        </p:nvSpPr>
        <p:spPr bwMode="auto"/>
        <p:txBody>
          <a:bodyPr wrap="square" numCol="1" anchor="t" anchorCtr="0" compatLnSpc="1">
            <a:prstTxWarp prst="textNoShape">
              <a:avLst/>
            </a:prstTxWarp>
          </a:bodyPr>
          <a:lstStyle/>
          <a:p>
            <a:endParaRPr lang="nl-NL" altLang="nl-NL" smtClean="0"/>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75463" cy="1025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7461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13" y="217488"/>
            <a:ext cx="6607175" cy="947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1907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p:txBody>
          <a:bodyPr/>
          <a:lstStyle/>
          <a:p>
            <a:endParaRPr lang="nl-NL" altLang="nl-NL" smtClean="0"/>
          </a:p>
        </p:txBody>
      </p:sp>
      <p:sp>
        <p:nvSpPr>
          <p:cNvPr id="44035" name="Tijdelijke aanduiding voor inhoud 2"/>
          <p:cNvSpPr>
            <a:spLocks noGrp="1"/>
          </p:cNvSpPr>
          <p:nvPr>
            <p:ph idx="1"/>
          </p:nvPr>
        </p:nvSpPr>
        <p:spPr bwMode="auto"/>
        <p:txBody>
          <a:bodyPr wrap="square" numCol="1" anchor="t" anchorCtr="0" compatLnSpc="1">
            <a:prstTxWarp prst="textNoShape">
              <a:avLst/>
            </a:prstTxWarp>
          </a:bodyPr>
          <a:lstStyle/>
          <a:p>
            <a:endParaRPr lang="nl-NL" altLang="nl-NL" smtClean="0"/>
          </a:p>
        </p:txBody>
      </p:sp>
      <p:pic>
        <p:nvPicPr>
          <p:cNvPr id="4403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7358"/>
          <a:stretch/>
        </p:blipFill>
        <p:spPr bwMode="auto">
          <a:xfrm>
            <a:off x="-17463" y="-252248"/>
            <a:ext cx="6875463" cy="5142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84" t="8245" r="9625" b="61652"/>
          <a:stretch/>
        </p:blipFill>
        <p:spPr bwMode="auto">
          <a:xfrm>
            <a:off x="195482" y="5469027"/>
            <a:ext cx="6646751" cy="3636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6081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13" y="230188"/>
            <a:ext cx="6607175" cy="944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8789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endParaRPr lang="nl-NL" altLang="nl-NL" smtClean="0"/>
          </a:p>
        </p:txBody>
      </p:sp>
      <p:sp>
        <p:nvSpPr>
          <p:cNvPr id="33795" name="Tijdelijke aanduiding voor inhoud 2"/>
          <p:cNvSpPr>
            <a:spLocks noGrp="1"/>
          </p:cNvSpPr>
          <p:nvPr>
            <p:ph idx="1"/>
          </p:nvPr>
        </p:nvSpPr>
        <p:spPr bwMode="auto"/>
        <p:txBody>
          <a:bodyPr wrap="square" numCol="1" anchor="t" anchorCtr="0" compatLnSpc="1">
            <a:prstTxWarp prst="textNoShape">
              <a:avLst/>
            </a:prstTxWarp>
          </a:bodyPr>
          <a:lstStyle/>
          <a:p>
            <a:endParaRPr lang="nl-NL" altLang="nl-NL" smtClean="0"/>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6875463" cy="975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7880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13" y="201613"/>
            <a:ext cx="6607175" cy="950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0098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398600" y="3151628"/>
            <a:ext cx="9851216" cy="3657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67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13" y="192088"/>
            <a:ext cx="6607175" cy="952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7782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chem\OneDrive\Ovo - secetariaat_Jochem\TT 2021\Advertentie Sollie Financieel adviseu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7007006" cy="990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756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13" y="217488"/>
            <a:ext cx="6607175" cy="94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847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Afbeelding 14" descr="11222349_918272961541757_2758047104441795414_n"/>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1391" y="8338352"/>
            <a:ext cx="1289050" cy="1168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3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6" y="381000"/>
            <a:ext cx="885825" cy="10715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52400" y="1524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3" name="Rectangle 4"/>
          <p:cNvSpPr>
            <a:spLocks noChangeArrowheads="1"/>
          </p:cNvSpPr>
          <p:nvPr/>
        </p:nvSpPr>
        <p:spPr bwMode="auto">
          <a:xfrm>
            <a:off x="598486" y="1508056"/>
            <a:ext cx="5691955" cy="735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ko-KR" sz="1400" b="0" i="0" u="none" strike="noStrike" cap="none" normalizeH="0" baseline="0" dirty="0" smtClean="0">
                <a:ln>
                  <a:noFill/>
                </a:ln>
                <a:effectLst/>
                <a:latin typeface="Arial" pitchFamily="34" charset="0"/>
                <a:ea typeface="Batang" pitchFamily="18" charset="-127"/>
                <a:cs typeface="Calibri Light" pitchFamily="34" charset="0"/>
              </a:rPr>
              <a:t>Geachte bezoeker,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ko-KR" sz="6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ko-KR" sz="1400" b="0" i="0" u="none" strike="noStrike" cap="none" normalizeH="0" baseline="0" dirty="0" smtClean="0">
                <a:ln>
                  <a:noFill/>
                </a:ln>
                <a:effectLst/>
                <a:latin typeface="Arial" pitchFamily="34" charset="0"/>
                <a:ea typeface="Batang" pitchFamily="18" charset="-127"/>
                <a:cs typeface="Calibri Light" pitchFamily="34" charset="0"/>
              </a:rPr>
              <a:t>Het doet mij als voorzitter van OVO goed dat wij u als bezoeker van onze jaarlijkse COM vogel tentoonstelling welkom mogen heten, in deze voor ons prachtige locatie. Gelukkig kunnen wij na een heel vervelend Corona jaar, de hobby weer oppakken. Wel zien wij dat de mensen wat huiverig zijn om in te zenden, Maar hopelijk zal deze angst langzaam weer terugkeren naar “normaal”.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ko-KR" sz="6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ko-KR" sz="1400" b="0" i="0" u="none" strike="noStrike" cap="none" normalizeH="0" baseline="0" dirty="0" smtClean="0">
                <a:ln>
                  <a:noFill/>
                </a:ln>
                <a:effectLst/>
                <a:latin typeface="Arial" pitchFamily="34" charset="0"/>
                <a:ea typeface="Batang" pitchFamily="18" charset="-127"/>
                <a:cs typeface="Calibri Light" pitchFamily="34" charset="0"/>
              </a:rPr>
              <a:t>Een locatie met veel ruimte en hoogte wat voor onze hobby heel belangrijk is.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ko-KR" sz="6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ko-KR" sz="1400" b="0" i="0" u="none" strike="noStrike" cap="none" normalizeH="0" baseline="0" dirty="0" smtClean="0">
                <a:ln>
                  <a:noFill/>
                </a:ln>
                <a:effectLst/>
                <a:latin typeface="Arial" pitchFamily="34" charset="0"/>
                <a:ea typeface="Batang" pitchFamily="18" charset="-127"/>
                <a:cs typeface="Calibri Light" pitchFamily="34" charset="0"/>
              </a:rPr>
              <a:t>Aan deze COM show doen heel veel inzenders mee, om op deze internationale tentoonstelling, hun prachtige gekweekte vogels aan ons te laten zien, en uiteraard om mee te dingen naar de mooiste vogel in de verschillende groepen.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ko-KR" sz="6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ko-KR" sz="1400" b="0" i="0" u="none" strike="noStrike" cap="none" normalizeH="0" baseline="0" dirty="0" smtClean="0">
                <a:ln>
                  <a:noFill/>
                </a:ln>
                <a:effectLst/>
                <a:latin typeface="Arial" pitchFamily="34" charset="0"/>
                <a:ea typeface="Batang" pitchFamily="18" charset="-127"/>
                <a:cs typeface="Calibri Light" pitchFamily="34" charset="0"/>
              </a:rPr>
              <a:t>Het organiseren van een show vergt altijd veel inzet van de leden, want het visitekaartje moet goed zijn. Het wordt wel steeds moeilijker om leden te vinden die tijd en energie hebben om deze organisatie ter hand te nemen.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ko-KR" sz="6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ko-KR" sz="1400" b="0" i="0" u="none" strike="noStrike" cap="none" normalizeH="0" baseline="0" dirty="0" smtClean="0">
                <a:ln>
                  <a:noFill/>
                </a:ln>
                <a:effectLst/>
                <a:latin typeface="Arial" pitchFamily="34" charset="0"/>
                <a:ea typeface="Batang" pitchFamily="18" charset="-127"/>
                <a:cs typeface="Calibri Light" pitchFamily="34" charset="0"/>
              </a:rPr>
              <a:t>De keurmeesters voor wie het beoordelen van de vogels ook een hobby is hebben steeds de moeilijke taak om de juiste vogels op hun waarde te schatten. Ik ben ervan overtuigt dat zij dit ook nu weer op deskundige wijze hebben gedaan. Hartelijk dank hiervoor!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ko-KR" sz="6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ko-KR" sz="1400" b="0" i="0" u="none" strike="noStrike" cap="none" normalizeH="0" baseline="0" dirty="0" smtClean="0">
                <a:ln>
                  <a:noFill/>
                </a:ln>
                <a:effectLst/>
                <a:latin typeface="Arial" pitchFamily="34" charset="0"/>
                <a:ea typeface="Batang" pitchFamily="18" charset="-127"/>
                <a:cs typeface="Calibri Light" pitchFamily="34" charset="0"/>
              </a:rPr>
              <a:t>Verder wil ik iedereen die heeft meegewerkt om deze show te laten slagen, heel hartelijk danken voor hun inzet.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ko-KR" sz="6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ko-KR" sz="1400" b="0" i="0" u="none" strike="noStrike" cap="none" normalizeH="0" baseline="0" dirty="0" smtClean="0">
                <a:ln>
                  <a:noFill/>
                </a:ln>
                <a:effectLst/>
                <a:latin typeface="Arial" pitchFamily="34" charset="0"/>
                <a:ea typeface="Batang" pitchFamily="18" charset="-127"/>
                <a:cs typeface="Calibri Light" pitchFamily="34" charset="0"/>
              </a:rPr>
              <a:t>Een speciaal woord van dank aan de sponsoren en adverteerders.</a:t>
            </a:r>
            <a:endParaRPr kumimoji="0" lang="nl-NL" altLang="ko-KR" sz="6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ko-KR" sz="1400" b="0" i="0" u="none" strike="noStrike" cap="none" normalizeH="0" baseline="0" dirty="0" smtClean="0">
                <a:ln>
                  <a:noFill/>
                </a:ln>
                <a:effectLst/>
                <a:latin typeface="Arial" pitchFamily="34" charset="0"/>
                <a:ea typeface="Batang" pitchFamily="18" charset="-127"/>
                <a:cs typeface="Calibri Light" pitchFamily="34" charset="0"/>
              </a:rPr>
              <a:t>“De Groot Diervoeders” voor beschikbaar stellen van de vogelzaden.</a:t>
            </a:r>
            <a:endParaRPr kumimoji="0" lang="nl-NL" altLang="ko-KR" sz="6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ko-KR" sz="1400" b="0" i="0" u="none" strike="noStrike" cap="none" normalizeH="0" baseline="0" dirty="0" smtClean="0">
                <a:ln>
                  <a:noFill/>
                </a:ln>
                <a:effectLst/>
                <a:latin typeface="Arial" pitchFamily="34" charset="0"/>
                <a:ea typeface="Batang" pitchFamily="18" charset="-127"/>
                <a:cs typeface="Calibri Light" pitchFamily="34" charset="0"/>
              </a:rPr>
              <a:t>“Vogelbenodigdheden Lustgraaf” voor het gratis beschikbaar stellen van de waterfonteinen.</a:t>
            </a:r>
          </a:p>
          <a:p>
            <a:pPr defTabSz="914400" eaLnBrk="0" hangingPunct="0"/>
            <a:endParaRPr lang="nl-NL" altLang="ko-KR" sz="1400" dirty="0">
              <a:latin typeface="Arial" pitchFamily="34" charset="0"/>
              <a:ea typeface="Batang" pitchFamily="18" charset="-127"/>
              <a:cs typeface="Calibri Light" pitchFamily="34" charset="0"/>
            </a:endParaRPr>
          </a:p>
          <a:p>
            <a:pPr defTabSz="914400" eaLnBrk="0" hangingPunct="0"/>
            <a:r>
              <a:rPr lang="nl-NL" altLang="ko-KR" sz="1400" dirty="0">
                <a:latin typeface="Arial" pitchFamily="34" charset="0"/>
                <a:ea typeface="Batang" pitchFamily="18" charset="-127"/>
                <a:cs typeface="Calibri Light" pitchFamily="34" charset="0"/>
              </a:rPr>
              <a:t>Rein </a:t>
            </a:r>
            <a:r>
              <a:rPr lang="nl-NL" altLang="ko-KR" sz="1400" dirty="0" err="1">
                <a:latin typeface="Arial" pitchFamily="34" charset="0"/>
                <a:ea typeface="Batang" pitchFamily="18" charset="-127"/>
                <a:cs typeface="Calibri Light" pitchFamily="34" charset="0"/>
              </a:rPr>
              <a:t>Grefhorst</a:t>
            </a:r>
            <a:r>
              <a:rPr lang="nl-NL" altLang="ko-KR" sz="1400" dirty="0">
                <a:latin typeface="Arial" pitchFamily="34" charset="0"/>
                <a:ea typeface="Batang" pitchFamily="18" charset="-127"/>
                <a:cs typeface="Calibri Light" pitchFamily="34" charset="0"/>
              </a:rPr>
              <a:t> (voorzitter).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ko-KR" sz="6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ko-KR" sz="1800" b="0" i="0" u="none" strike="noStrike" cap="none" normalizeH="0" baseline="0" dirty="0" smtClean="0">
              <a:ln>
                <a:noFill/>
              </a:ln>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endParaRPr lang="nl-NL" altLang="nl-NL" smtClean="0"/>
          </a:p>
        </p:txBody>
      </p:sp>
      <p:sp>
        <p:nvSpPr>
          <p:cNvPr id="14339" name="Tijdelijke aanduiding voor inhoud 2"/>
          <p:cNvSpPr>
            <a:spLocks noGrp="1"/>
          </p:cNvSpPr>
          <p:nvPr>
            <p:ph idx="1"/>
          </p:nvPr>
        </p:nvSpPr>
        <p:spPr bwMode="auto"/>
        <p:txBody>
          <a:bodyPr wrap="square" numCol="1" anchor="t" anchorCtr="0" compatLnSpc="1">
            <a:prstTxWarp prst="textNoShape">
              <a:avLst/>
            </a:prstTxWarp>
          </a:bodyPr>
          <a:lstStyle/>
          <a:p>
            <a:endParaRPr lang="nl-NL" altLang="nl-NL" smtClean="0"/>
          </a:p>
        </p:txBody>
      </p:sp>
      <p:pic>
        <p:nvPicPr>
          <p:cNvPr id="1434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7011"/>
          <a:stretch/>
        </p:blipFill>
        <p:spPr bwMode="auto">
          <a:xfrm>
            <a:off x="0" y="0"/>
            <a:ext cx="6875463" cy="5165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87" t="12107" r="12178" b="60774"/>
          <a:stretch/>
        </p:blipFill>
        <p:spPr bwMode="auto">
          <a:xfrm>
            <a:off x="0" y="5866410"/>
            <a:ext cx="6841113" cy="3172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13" y="209550"/>
            <a:ext cx="6607175" cy="948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1662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a:lstStyle/>
          <a:p>
            <a:endParaRPr lang="nl-NL" altLang="nl-NL" dirty="0" smtClean="0"/>
          </a:p>
        </p:txBody>
      </p:sp>
      <p:sp>
        <p:nvSpPr>
          <p:cNvPr id="35843" name="Tijdelijke aanduiding voor inhoud 2"/>
          <p:cNvSpPr>
            <a:spLocks noGrp="1"/>
          </p:cNvSpPr>
          <p:nvPr>
            <p:ph idx="1"/>
          </p:nvPr>
        </p:nvSpPr>
        <p:spPr bwMode="auto"/>
        <p:txBody>
          <a:bodyPr wrap="square" numCol="1" anchor="t" anchorCtr="0" compatLnSpc="1">
            <a:prstTxWarp prst="textNoShape">
              <a:avLst/>
            </a:prstTxWarp>
          </a:bodyPr>
          <a:lstStyle/>
          <a:p>
            <a:endParaRPr lang="nl-NL" altLang="nl-NL" smtClean="0"/>
          </a:p>
        </p:txBody>
      </p:sp>
      <p:pic>
        <p:nvPicPr>
          <p:cNvPr id="3584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73" t="53121" r="12668" b="14900"/>
          <a:stretch/>
        </p:blipFill>
        <p:spPr bwMode="auto">
          <a:xfrm rot="5400000">
            <a:off x="-1475352" y="1916785"/>
            <a:ext cx="9761405" cy="5927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6236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13" y="198438"/>
            <a:ext cx="6607175" cy="950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14359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75463" cy="975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1870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endParaRPr lang="nl-NL"/>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13" y="293688"/>
            <a:ext cx="6607175" cy="931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8281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1026" name="Picture 2" descr="C:\Users\Jochem\Downloads\cbe63785a6284f12a50e25242d832a10-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4579"/>
            <a:ext cx="6858000" cy="9696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257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13" y="206375"/>
            <a:ext cx="6607175" cy="949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17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543" b="8589"/>
          <a:stretch/>
        </p:blipFill>
        <p:spPr bwMode="auto">
          <a:xfrm>
            <a:off x="0" y="1324303"/>
            <a:ext cx="6875463" cy="7614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560524" y="8067685"/>
            <a:ext cx="5754414" cy="1015663"/>
          </a:xfrm>
          <a:prstGeom prst="rect">
            <a:avLst/>
          </a:prstGeom>
          <a:noFill/>
        </p:spPr>
        <p:txBody>
          <a:bodyPr wrap="square" rtlCol="0">
            <a:spAutoFit/>
          </a:bodyPr>
          <a:lstStyle/>
          <a:p>
            <a:r>
              <a:rPr lang="nl-NL" sz="1200" dirty="0" smtClean="0">
                <a:latin typeface="Arial" panose="020B0604020202020204" pitchFamily="34" charset="0"/>
                <a:cs typeface="Arial" panose="020B0604020202020204" pitchFamily="34" charset="0"/>
              </a:rPr>
              <a:t>Het ingevulde formulier kan worden afgegeven bij één van de bestuursleden of deze gegevens kunnen gemaild worden aan: jochemvansteenis@live.nl</a:t>
            </a:r>
          </a:p>
          <a:p>
            <a:endParaRPr lang="nl-NL" sz="1200" dirty="0">
              <a:latin typeface="Arial" panose="020B0604020202020204" pitchFamily="34" charset="0"/>
              <a:cs typeface="Arial" panose="020B0604020202020204" pitchFamily="34" charset="0"/>
            </a:endParaRPr>
          </a:p>
          <a:p>
            <a:r>
              <a:rPr lang="nl-NL" sz="1200" dirty="0" smtClean="0">
                <a:latin typeface="Arial" panose="020B0604020202020204" pitchFamily="34" charset="0"/>
                <a:cs typeface="Arial" panose="020B0604020202020204" pitchFamily="34" charset="0"/>
              </a:rPr>
              <a:t>Graag ontmoeten we u op één van onze contactavonden, de eerstvolgende zal gehouden worden woensdagavond 1 december 2021, aanvangstijd is 20:00.</a:t>
            </a:r>
            <a:endParaRPr lang="nl-NL"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6386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13" y="1371600"/>
            <a:ext cx="6607175" cy="853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40378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ochem\OneDrive\Ovo - secetariaat_Jochem\TT 2021\Advertenties\86437-152_Advert_Vogelbeurs_CMYK_A4_NL_2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1" y="0"/>
            <a:ext cx="7000083" cy="990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0538" y="476250"/>
            <a:ext cx="5915025" cy="387350"/>
          </a:xfrm>
        </p:spPr>
        <p:txBody>
          <a:bodyPr rtlCol="0">
            <a:normAutofit fontScale="90000"/>
          </a:bodyPr>
          <a:lstStyle/>
          <a:p>
            <a:pPr algn="ctr" fontAlgn="auto">
              <a:spcAft>
                <a:spcPts val="0"/>
              </a:spcAft>
              <a:defRPr/>
            </a:pPr>
            <a:r>
              <a:rPr lang="nl-NL" b="1" dirty="0" smtClean="0"/>
              <a:t>NOTITIES</a:t>
            </a:r>
            <a:endParaRPr lang="nl-NL" b="1" dirty="0"/>
          </a:p>
        </p:txBody>
      </p:sp>
      <p:sp>
        <p:nvSpPr>
          <p:cNvPr id="3" name="Tijdelijke aanduiding voor inhoud 2"/>
          <p:cNvSpPr>
            <a:spLocks noGrp="1"/>
          </p:cNvSpPr>
          <p:nvPr>
            <p:ph idx="1"/>
          </p:nvPr>
        </p:nvSpPr>
        <p:spPr>
          <a:xfrm>
            <a:off x="471488" y="933450"/>
            <a:ext cx="5915025" cy="7988300"/>
          </a:xfrm>
        </p:spPr>
        <p:txBody>
          <a:bodyPr>
            <a:normAutofit lnSpcReduction="10000"/>
          </a:bodyPr>
          <a:lstStyle/>
          <a:p>
            <a:pPr marL="0" indent="0" fontAlgn="auto">
              <a:spcAft>
                <a:spcPts val="0"/>
              </a:spcAft>
              <a:buFont typeface="Arial" panose="020B0604020202020204" pitchFamily="34" charset="0"/>
              <a:buNone/>
              <a:defRPr/>
            </a:pPr>
            <a:r>
              <a:rPr lang="nl-NL"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r>
              <a:rPr lang="nl-NL"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fontAlgn="auto">
              <a:spcAft>
                <a:spcPts val="0"/>
              </a:spcAft>
              <a:buFont typeface="Arial" panose="020B0604020202020204" pitchFamily="34" charset="0"/>
              <a:buNone/>
              <a:defRPr/>
            </a:pPr>
            <a:r>
              <a:rPr lang="nl-NL"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fontAlgn="auto">
              <a:spcAft>
                <a:spcPts val="0"/>
              </a:spcAft>
              <a:buFont typeface="Arial" panose="020B0604020202020204" pitchFamily="34" charset="0"/>
              <a:buNone/>
              <a:defRPr/>
            </a:pP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Advertentie drukkerij</a:t>
            </a:r>
            <a:endParaRPr lang="nl-NL" dirty="0"/>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5173544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Jochem\Downloads\52. de Groot s'Heerenbroe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el 10"/>
          <p:cNvGraphicFramePr>
            <a:graphicFrameLocks noGrp="1"/>
          </p:cNvGraphicFramePr>
          <p:nvPr>
            <p:extLst>
              <p:ext uri="{D42A27DB-BD31-4B8C-83A1-F6EECF244321}">
                <p14:modId xmlns:p14="http://schemas.microsoft.com/office/powerpoint/2010/main" val="728679993"/>
              </p:ext>
            </p:extLst>
          </p:nvPr>
        </p:nvGraphicFramePr>
        <p:xfrm>
          <a:off x="1198188" y="744502"/>
          <a:ext cx="4430110" cy="8686800"/>
        </p:xfrm>
        <a:graphic>
          <a:graphicData uri="http://schemas.openxmlformats.org/drawingml/2006/table">
            <a:tbl>
              <a:tblPr firstRow="1" firstCol="1" bandRow="1"/>
              <a:tblGrid>
                <a:gridCol w="2215055"/>
                <a:gridCol w="2215055"/>
              </a:tblGrid>
              <a:tr h="6284912">
                <a:tc>
                  <a:txBody>
                    <a:bodyPr/>
                    <a:lstStyle/>
                    <a:p>
                      <a:pPr>
                        <a:spcAft>
                          <a:spcPts val="0"/>
                        </a:spcAft>
                      </a:pPr>
                      <a:r>
                        <a:rPr lang="nl-NL" sz="1000" b="1" u="none" dirty="0">
                          <a:solidFill>
                            <a:schemeClr val="tx1"/>
                          </a:solidFill>
                          <a:effectLst/>
                          <a:latin typeface="Arial"/>
                          <a:ea typeface="Times New Roman"/>
                        </a:rPr>
                        <a:t>Het Bestuur:</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Voorzitter: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R.G. (Rein) </a:t>
                      </a:r>
                      <a:r>
                        <a:rPr lang="nl-NL" sz="1000" u="none" dirty="0" err="1">
                          <a:solidFill>
                            <a:schemeClr val="tx1"/>
                          </a:solidFill>
                          <a:effectLst/>
                          <a:latin typeface="Arial"/>
                          <a:ea typeface="Times New Roman"/>
                        </a:rPr>
                        <a:t>Grefhorst</a:t>
                      </a:r>
                      <a:endParaRPr lang="nl-NL" sz="1050" u="none" dirty="0">
                        <a:solidFill>
                          <a:schemeClr val="tx1"/>
                        </a:solidFill>
                        <a:effectLst/>
                        <a:latin typeface="Times New Roman"/>
                        <a:ea typeface="Times New Roman"/>
                      </a:endParaRPr>
                    </a:p>
                    <a:p>
                      <a:pPr>
                        <a:spcAft>
                          <a:spcPts val="0"/>
                        </a:spcAft>
                      </a:pPr>
                      <a:r>
                        <a:rPr lang="nl-NL" sz="1000" u="none" dirty="0" err="1">
                          <a:solidFill>
                            <a:schemeClr val="tx1"/>
                          </a:solidFill>
                          <a:effectLst/>
                          <a:latin typeface="Arial"/>
                          <a:ea typeface="Times New Roman"/>
                        </a:rPr>
                        <a:t>Warenargaarde</a:t>
                      </a:r>
                      <a:r>
                        <a:rPr lang="nl-NL" sz="1000" u="none" dirty="0">
                          <a:solidFill>
                            <a:schemeClr val="tx1"/>
                          </a:solidFill>
                          <a:effectLst/>
                          <a:latin typeface="Arial"/>
                          <a:ea typeface="Times New Roman"/>
                        </a:rPr>
                        <a:t> 814</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7328 GS Apeldoorn</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tel. 055-5414227 06-30136503</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e-mail: r.grefhorst@planet.nl</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Secretaris</a:t>
                      </a:r>
                      <a:r>
                        <a:rPr lang="nl-NL" sz="1000" u="none" dirty="0" smtClean="0">
                          <a:solidFill>
                            <a:schemeClr val="tx1"/>
                          </a:solidFill>
                          <a:effectLst/>
                          <a:latin typeface="Arial"/>
                          <a:ea typeface="Times New Roman"/>
                        </a:rPr>
                        <a:t>:</a:t>
                      </a:r>
                      <a:r>
                        <a:rPr lang="nl-NL"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J. (Jochem) van Steenis</a:t>
                      </a:r>
                      <a:endParaRPr lang="nl-NL" sz="1050" u="none" dirty="0">
                        <a:solidFill>
                          <a:schemeClr val="tx1"/>
                        </a:solidFill>
                        <a:effectLst/>
                        <a:latin typeface="Times New Roman"/>
                        <a:ea typeface="Times New Roman"/>
                      </a:endParaRPr>
                    </a:p>
                    <a:p>
                      <a:pPr>
                        <a:spcAft>
                          <a:spcPts val="0"/>
                        </a:spcAft>
                      </a:pPr>
                      <a:r>
                        <a:rPr lang="nl-NL" sz="1000" u="none" dirty="0" err="1">
                          <a:solidFill>
                            <a:schemeClr val="tx1"/>
                          </a:solidFill>
                          <a:effectLst/>
                          <a:latin typeface="Arial"/>
                          <a:ea typeface="Times New Roman"/>
                        </a:rPr>
                        <a:t>Greente</a:t>
                      </a:r>
                      <a:r>
                        <a:rPr lang="nl-NL" sz="1000" u="none" dirty="0">
                          <a:solidFill>
                            <a:schemeClr val="tx1"/>
                          </a:solidFill>
                          <a:effectLst/>
                          <a:latin typeface="Arial"/>
                          <a:ea typeface="Times New Roman"/>
                        </a:rPr>
                        <a:t> 122</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8281 KP Genemuiden</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tel. 06-4640232</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e-mail: jochemvansteenis@live.nl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Penningmeester</a:t>
                      </a:r>
                      <a:r>
                        <a:rPr lang="nl-NL" sz="1000" u="none" dirty="0" smtClean="0">
                          <a:solidFill>
                            <a:schemeClr val="tx1"/>
                          </a:solidFill>
                          <a:effectLst/>
                          <a:latin typeface="Arial"/>
                          <a:ea typeface="Times New Roman"/>
                        </a:rPr>
                        <a:t>:</a:t>
                      </a:r>
                      <a:r>
                        <a:rPr lang="nl-NL"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B. (Berend) van </a:t>
                      </a:r>
                      <a:r>
                        <a:rPr lang="nl-NL" sz="1000" u="none" dirty="0" err="1">
                          <a:solidFill>
                            <a:schemeClr val="tx1"/>
                          </a:solidFill>
                          <a:effectLst/>
                          <a:latin typeface="Arial"/>
                          <a:ea typeface="Times New Roman"/>
                        </a:rPr>
                        <a:t>Dalfzen</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Merel 1</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8281 GX Genemuiden</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tel. 038-3855392 </a:t>
                      </a:r>
                      <a:r>
                        <a:rPr lang="nl-NL" sz="1000" b="1" u="none" dirty="0">
                          <a:solidFill>
                            <a:schemeClr val="tx1"/>
                          </a:solidFill>
                          <a:effectLst/>
                          <a:latin typeface="Arial"/>
                          <a:ea typeface="Times New Roman"/>
                        </a:rPr>
                        <a:t>/ </a:t>
                      </a:r>
                      <a:r>
                        <a:rPr lang="nl-NL" sz="1000" u="none" dirty="0">
                          <a:solidFill>
                            <a:schemeClr val="tx1"/>
                          </a:solidFill>
                          <a:effectLst/>
                          <a:latin typeface="Arial"/>
                          <a:ea typeface="Times New Roman"/>
                        </a:rPr>
                        <a:t>06-11305949</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e-mail: kobalt@home.nl</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			</a:t>
                      </a:r>
                      <a:r>
                        <a:rPr lang="nl-NL" sz="1000" u="none" dirty="0" smtClean="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Commissielid/2</a:t>
                      </a:r>
                      <a:r>
                        <a:rPr lang="nl-NL" sz="1000" u="none" baseline="30000" dirty="0">
                          <a:solidFill>
                            <a:schemeClr val="tx1"/>
                          </a:solidFill>
                          <a:effectLst/>
                          <a:latin typeface="Arial"/>
                          <a:ea typeface="Times New Roman"/>
                        </a:rPr>
                        <a:t>e</a:t>
                      </a:r>
                      <a:r>
                        <a:rPr lang="nl-NL" sz="1000" u="none" dirty="0">
                          <a:solidFill>
                            <a:schemeClr val="tx1"/>
                          </a:solidFill>
                          <a:effectLst/>
                          <a:latin typeface="Arial"/>
                          <a:ea typeface="Times New Roman"/>
                        </a:rPr>
                        <a:t> voorzitter: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C.J. (Kees) van Maanen</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Descartesstraat 7</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7323 HX Apeldoorn</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tel. 055-3665628</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e-mail: cvanmaanen@upcmail.nl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Commissielid/2</a:t>
                      </a:r>
                      <a:r>
                        <a:rPr lang="nl-NL" sz="1000" u="none" baseline="30000" dirty="0">
                          <a:solidFill>
                            <a:schemeClr val="tx1"/>
                          </a:solidFill>
                          <a:effectLst/>
                          <a:latin typeface="Arial"/>
                          <a:ea typeface="Times New Roman"/>
                        </a:rPr>
                        <a:t>e</a:t>
                      </a:r>
                      <a:r>
                        <a:rPr lang="nl-NL" sz="1000" u="none" dirty="0">
                          <a:solidFill>
                            <a:schemeClr val="tx1"/>
                          </a:solidFill>
                          <a:effectLst/>
                          <a:latin typeface="Arial"/>
                          <a:ea typeface="Times New Roman"/>
                        </a:rPr>
                        <a:t> secretaris:</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M. (Martien) Evers</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Buiten Nieuwstraat 94</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8261 AX Kampen</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tel.: </a:t>
                      </a:r>
                      <a:r>
                        <a:rPr lang="nl-NL" sz="1000" u="none" dirty="0" smtClean="0">
                          <a:solidFill>
                            <a:schemeClr val="tx1"/>
                          </a:solidFill>
                          <a:effectLst/>
                          <a:latin typeface="Arial"/>
                          <a:ea typeface="Times New Roman"/>
                        </a:rPr>
                        <a:t>06-12052824</a:t>
                      </a:r>
                      <a:r>
                        <a:rPr lang="nl-NL"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e-mail: martienevers@home.nl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Commissielid/2</a:t>
                      </a:r>
                      <a:r>
                        <a:rPr lang="nl-NL" sz="1000" u="none" baseline="30000" dirty="0">
                          <a:solidFill>
                            <a:schemeClr val="tx1"/>
                          </a:solidFill>
                          <a:effectLst/>
                          <a:latin typeface="Arial"/>
                          <a:ea typeface="Times New Roman"/>
                        </a:rPr>
                        <a:t>e</a:t>
                      </a:r>
                      <a:r>
                        <a:rPr lang="nl-NL" sz="1000" u="none" dirty="0">
                          <a:solidFill>
                            <a:schemeClr val="tx1"/>
                          </a:solidFill>
                          <a:effectLst/>
                          <a:latin typeface="Arial"/>
                          <a:ea typeface="Times New Roman"/>
                        </a:rPr>
                        <a:t> penningmeester:</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H.P.A. (Henk) Dorsman</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Meerkoet 5</a:t>
                      </a:r>
                      <a:endParaRPr lang="nl-NL" sz="1050" u="none" dirty="0">
                        <a:solidFill>
                          <a:schemeClr val="tx1"/>
                        </a:solidFill>
                        <a:effectLst/>
                        <a:latin typeface="Times New Roman"/>
                        <a:ea typeface="Times New Roman"/>
                      </a:endParaRPr>
                    </a:p>
                    <a:p>
                      <a:pPr>
                        <a:spcAft>
                          <a:spcPts val="0"/>
                        </a:spcAft>
                      </a:pPr>
                      <a:r>
                        <a:rPr lang="en-GB" sz="1000" u="none" dirty="0">
                          <a:solidFill>
                            <a:schemeClr val="tx1"/>
                          </a:solidFill>
                          <a:effectLst/>
                          <a:latin typeface="Arial"/>
                          <a:ea typeface="Times New Roman"/>
                        </a:rPr>
                        <a:t>8251 NB Dronten</a:t>
                      </a:r>
                      <a:endParaRPr lang="nl-NL" sz="1050" u="none" dirty="0">
                        <a:solidFill>
                          <a:schemeClr val="tx1"/>
                        </a:solidFill>
                        <a:effectLst/>
                        <a:latin typeface="Times New Roman"/>
                        <a:ea typeface="Times New Roman"/>
                      </a:endParaRPr>
                    </a:p>
                    <a:p>
                      <a:pPr>
                        <a:spcAft>
                          <a:spcPts val="0"/>
                        </a:spcAft>
                      </a:pPr>
                      <a:r>
                        <a:rPr lang="en-GB" sz="1000" u="none" dirty="0">
                          <a:solidFill>
                            <a:schemeClr val="tx1"/>
                          </a:solidFill>
                          <a:effectLst/>
                          <a:latin typeface="Arial"/>
                          <a:ea typeface="Times New Roman"/>
                        </a:rPr>
                        <a:t>tel. 0321-318169 / 06-19266310</a:t>
                      </a:r>
                      <a:endParaRPr lang="nl-NL" sz="1050" u="none" dirty="0">
                        <a:solidFill>
                          <a:schemeClr val="tx1"/>
                        </a:solidFill>
                        <a:effectLst/>
                        <a:latin typeface="Times New Roman"/>
                        <a:ea typeface="Times New Roman"/>
                      </a:endParaRPr>
                    </a:p>
                    <a:p>
                      <a:pPr>
                        <a:spcAft>
                          <a:spcPts val="0"/>
                        </a:spcAft>
                      </a:pPr>
                      <a:r>
                        <a:rPr lang="en-GB" sz="1000" u="none" dirty="0">
                          <a:solidFill>
                            <a:schemeClr val="tx1"/>
                          </a:solidFill>
                          <a:effectLst/>
                          <a:latin typeface="Arial"/>
                          <a:ea typeface="Times New Roman"/>
                        </a:rPr>
                        <a:t>e-mail: hdorsvos@hetnet.nl</a:t>
                      </a:r>
                      <a:endParaRPr lang="nl-NL" sz="1050" u="none" dirty="0">
                        <a:solidFill>
                          <a:schemeClr val="tx1"/>
                        </a:solidFill>
                        <a:effectLst/>
                        <a:latin typeface="Times New Roman"/>
                        <a:ea typeface="Times New Roman"/>
                      </a:endParaRPr>
                    </a:p>
                    <a:p>
                      <a:pPr>
                        <a:spcAft>
                          <a:spcPts val="0"/>
                        </a:spcAft>
                      </a:pPr>
                      <a:r>
                        <a:rPr lang="en-GB"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Commissielid</a:t>
                      </a:r>
                      <a:r>
                        <a:rPr lang="nl-NL" sz="1000" u="none" dirty="0" smtClean="0">
                          <a:solidFill>
                            <a:schemeClr val="tx1"/>
                          </a:solidFill>
                          <a:effectLst/>
                          <a:latin typeface="Arial"/>
                          <a:ea typeface="Times New Roman"/>
                        </a:rPr>
                        <a:t>:</a:t>
                      </a:r>
                      <a:r>
                        <a:rPr lang="nl-NL"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H. (Henri) </a:t>
                      </a:r>
                      <a:r>
                        <a:rPr lang="nl-NL" sz="1000" u="none" dirty="0" smtClean="0">
                          <a:solidFill>
                            <a:schemeClr val="tx1"/>
                          </a:solidFill>
                          <a:effectLst/>
                          <a:latin typeface="Arial"/>
                          <a:ea typeface="Times New Roman"/>
                        </a:rPr>
                        <a:t>Altena</a:t>
                      </a:r>
                      <a:r>
                        <a:rPr lang="nl-NL"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Prins Clausstraat 40</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8281 DD Genemuiden</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tel.: 038-3856301 / 06-49365903</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e-mail: altena.henri@hetnet.nl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Commissielid:</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H.H. (Henk) Klasen</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Prinses Beatrixstraat 50</a:t>
                      </a:r>
                      <a:endParaRPr lang="nl-NL" sz="1050" u="none" dirty="0">
                        <a:solidFill>
                          <a:schemeClr val="tx1"/>
                        </a:solidFill>
                        <a:effectLst/>
                        <a:latin typeface="Times New Roman"/>
                        <a:ea typeface="Times New Roman"/>
                      </a:endParaRPr>
                    </a:p>
                    <a:p>
                      <a:pPr>
                        <a:spcAft>
                          <a:spcPts val="0"/>
                        </a:spcAft>
                      </a:pPr>
                      <a:r>
                        <a:rPr lang="en-GB" sz="1000" u="none" dirty="0">
                          <a:solidFill>
                            <a:schemeClr val="tx1"/>
                          </a:solidFill>
                          <a:effectLst/>
                          <a:latin typeface="Arial"/>
                          <a:ea typeface="Times New Roman"/>
                        </a:rPr>
                        <a:t>8281 CD </a:t>
                      </a:r>
                      <a:r>
                        <a:rPr lang="en-GB" sz="1000" u="none" dirty="0" err="1">
                          <a:solidFill>
                            <a:schemeClr val="tx1"/>
                          </a:solidFill>
                          <a:effectLst/>
                          <a:latin typeface="Arial"/>
                          <a:ea typeface="Times New Roman"/>
                        </a:rPr>
                        <a:t>Genemuiden</a:t>
                      </a:r>
                      <a:endParaRPr lang="nl-NL" sz="1050" u="none" dirty="0">
                        <a:solidFill>
                          <a:schemeClr val="tx1"/>
                        </a:solidFill>
                        <a:effectLst/>
                        <a:latin typeface="Times New Roman"/>
                        <a:ea typeface="Times New Roman"/>
                      </a:endParaRPr>
                    </a:p>
                    <a:p>
                      <a:pPr>
                        <a:spcAft>
                          <a:spcPts val="0"/>
                        </a:spcAft>
                      </a:pPr>
                      <a:r>
                        <a:rPr lang="en-GB" sz="1000" u="none" dirty="0">
                          <a:solidFill>
                            <a:schemeClr val="tx1"/>
                          </a:solidFill>
                          <a:effectLst/>
                          <a:latin typeface="Arial"/>
                          <a:ea typeface="Times New Roman"/>
                        </a:rPr>
                        <a:t>tel.: 038-3855269 / 06-40545540</a:t>
                      </a:r>
                      <a:endParaRPr lang="nl-NL" sz="1050" u="none" dirty="0">
                        <a:solidFill>
                          <a:schemeClr val="tx1"/>
                        </a:solidFill>
                        <a:effectLst/>
                        <a:latin typeface="Times New Roman"/>
                        <a:ea typeface="Times New Roman"/>
                      </a:endParaRPr>
                    </a:p>
                    <a:p>
                      <a:pPr>
                        <a:spcAft>
                          <a:spcPts val="0"/>
                        </a:spcAft>
                      </a:pPr>
                      <a:r>
                        <a:rPr lang="en-GB" sz="1000" u="none" dirty="0">
                          <a:solidFill>
                            <a:schemeClr val="tx1"/>
                          </a:solidFill>
                          <a:effectLst/>
                          <a:latin typeface="Arial"/>
                          <a:ea typeface="Times New Roman"/>
                        </a:rPr>
                        <a:t>e-mail: h.klasen@hotmail.com.</a:t>
                      </a:r>
                      <a:endParaRPr lang="nl-NL" sz="1050" u="none" dirty="0">
                        <a:solidFill>
                          <a:schemeClr val="tx1"/>
                        </a:solidFill>
                        <a:effectLst/>
                        <a:latin typeface="Times New Roman"/>
                        <a:ea typeface="Times New Roman"/>
                      </a:endParaRPr>
                    </a:p>
                  </a:txBody>
                  <a:tcPr marL="44892" marR="44892" marT="0" marB="0">
                    <a:lnL>
                      <a:noFill/>
                    </a:lnL>
                    <a:lnR>
                      <a:noFill/>
                    </a:lnR>
                    <a:lnT>
                      <a:noFill/>
                    </a:lnT>
                    <a:lnB>
                      <a:noFill/>
                    </a:lnB>
                  </a:tcPr>
                </a:tc>
                <a:tc>
                  <a:txBody>
                    <a:bodyPr/>
                    <a:lstStyle/>
                    <a:p>
                      <a:pPr>
                        <a:spcAft>
                          <a:spcPts val="0"/>
                        </a:spcAft>
                      </a:pPr>
                      <a:r>
                        <a:rPr lang="nl-NL" sz="1000" b="1" u="none" dirty="0">
                          <a:solidFill>
                            <a:schemeClr val="tx1"/>
                          </a:solidFill>
                          <a:effectLst/>
                          <a:latin typeface="Arial"/>
                          <a:ea typeface="Times New Roman"/>
                        </a:rPr>
                        <a:t>De Tentoonstellingscommissie:</a:t>
                      </a:r>
                      <a:endParaRPr lang="nl-NL" sz="1050" u="none" dirty="0">
                        <a:solidFill>
                          <a:schemeClr val="tx1"/>
                        </a:solidFill>
                        <a:effectLst/>
                        <a:latin typeface="Times New Roman"/>
                        <a:ea typeface="Times New Roman"/>
                      </a:endParaRPr>
                    </a:p>
                    <a:p>
                      <a:pPr>
                        <a:spcAft>
                          <a:spcPts val="0"/>
                        </a:spcAft>
                      </a:pPr>
                      <a:r>
                        <a:rPr lang="nl-NL" sz="1000" b="1"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Voorzitter: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H.H. (Henk) Klasen</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Prinses Beatrixstraat 50</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8281 CD Genemuiden</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tel.: 038-3855269 / 06-40545540</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e-mail: h.klasen@hotmail.com.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Commissielid</a:t>
                      </a:r>
                      <a:r>
                        <a:rPr lang="nl-NL" sz="1000" u="none" dirty="0" smtClean="0">
                          <a:solidFill>
                            <a:schemeClr val="tx1"/>
                          </a:solidFill>
                          <a:effectLst/>
                          <a:latin typeface="Arial"/>
                          <a:ea typeface="Times New Roman"/>
                        </a:rPr>
                        <a:t>:</a:t>
                      </a:r>
                      <a:r>
                        <a:rPr lang="nl-NL"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D.A.S. (Dennis) Wolf</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Boterakkers 4-b</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8091 EE Wezep</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tel.: 06-18192250</a:t>
                      </a:r>
                      <a:endParaRPr lang="nl-NL" sz="1050" u="none" dirty="0">
                        <a:solidFill>
                          <a:schemeClr val="tx1"/>
                        </a:solidFill>
                        <a:effectLst/>
                        <a:latin typeface="Times New Roman"/>
                        <a:ea typeface="Times New Roman"/>
                      </a:endParaRPr>
                    </a:p>
                    <a:p>
                      <a:pPr>
                        <a:spcAft>
                          <a:spcPts val="0"/>
                        </a:spcAft>
                      </a:pPr>
                      <a:r>
                        <a:rPr lang="en-GB" sz="1000" u="none" dirty="0">
                          <a:solidFill>
                            <a:schemeClr val="tx1"/>
                          </a:solidFill>
                          <a:effectLst/>
                          <a:latin typeface="Arial"/>
                          <a:ea typeface="Times New Roman"/>
                        </a:rPr>
                        <a:t>e-mail: 001wolfdennis@gmail.com </a:t>
                      </a:r>
                      <a:endParaRPr lang="nl-NL" sz="1050" u="none" dirty="0">
                        <a:solidFill>
                          <a:schemeClr val="tx1"/>
                        </a:solidFill>
                        <a:effectLst/>
                        <a:latin typeface="Times New Roman"/>
                        <a:ea typeface="Times New Roman"/>
                      </a:endParaRPr>
                    </a:p>
                    <a:p>
                      <a:pPr>
                        <a:spcAft>
                          <a:spcPts val="0"/>
                        </a:spcAft>
                      </a:pPr>
                      <a:r>
                        <a:rPr lang="en-GB"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Commissielid: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B. (Berend) van </a:t>
                      </a:r>
                      <a:r>
                        <a:rPr lang="nl-NL" sz="1000" u="none" dirty="0" err="1">
                          <a:solidFill>
                            <a:schemeClr val="tx1"/>
                          </a:solidFill>
                          <a:effectLst/>
                          <a:latin typeface="Arial"/>
                          <a:ea typeface="Times New Roman"/>
                        </a:rPr>
                        <a:t>Dalfzen</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Merel 1</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8281 GX Genemuiden</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tel. 038-3855392 </a:t>
                      </a:r>
                      <a:r>
                        <a:rPr lang="nl-NL" sz="1000" b="1" u="none" dirty="0">
                          <a:solidFill>
                            <a:schemeClr val="tx1"/>
                          </a:solidFill>
                          <a:effectLst/>
                          <a:latin typeface="Arial"/>
                          <a:ea typeface="Times New Roman"/>
                        </a:rPr>
                        <a:t>/ </a:t>
                      </a:r>
                      <a:r>
                        <a:rPr lang="nl-NL" sz="1000" u="none" dirty="0">
                          <a:solidFill>
                            <a:schemeClr val="tx1"/>
                          </a:solidFill>
                          <a:effectLst/>
                          <a:latin typeface="Arial"/>
                          <a:ea typeface="Times New Roman"/>
                        </a:rPr>
                        <a:t>06 11305949</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e-mail: kobalt@home.nl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Commissielid:</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G. (Gerrie) Bosman</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Zuiderzeestraatweg Oost 13</a:t>
                      </a:r>
                      <a:endParaRPr lang="nl-NL" sz="1050" u="none" dirty="0">
                        <a:solidFill>
                          <a:schemeClr val="tx1"/>
                        </a:solidFill>
                        <a:effectLst/>
                        <a:latin typeface="Times New Roman"/>
                        <a:ea typeface="Times New Roman"/>
                      </a:endParaRPr>
                    </a:p>
                    <a:p>
                      <a:pPr>
                        <a:spcAft>
                          <a:spcPts val="0"/>
                        </a:spcAft>
                      </a:pPr>
                      <a:r>
                        <a:rPr lang="en-GB" sz="1000" u="none" dirty="0">
                          <a:solidFill>
                            <a:schemeClr val="tx1"/>
                          </a:solidFill>
                          <a:effectLst/>
                          <a:latin typeface="Arial"/>
                          <a:ea typeface="Times New Roman"/>
                        </a:rPr>
                        <a:t>8081 LA </a:t>
                      </a:r>
                      <a:r>
                        <a:rPr lang="en-GB" sz="1000" u="none" dirty="0" err="1">
                          <a:solidFill>
                            <a:schemeClr val="tx1"/>
                          </a:solidFill>
                          <a:effectLst/>
                          <a:latin typeface="Arial"/>
                          <a:ea typeface="Times New Roman"/>
                        </a:rPr>
                        <a:t>Oostendorp</a:t>
                      </a:r>
                      <a:endParaRPr lang="nl-NL" sz="1050" u="none" dirty="0">
                        <a:solidFill>
                          <a:schemeClr val="tx1"/>
                        </a:solidFill>
                        <a:effectLst/>
                        <a:latin typeface="Times New Roman"/>
                        <a:ea typeface="Times New Roman"/>
                      </a:endParaRPr>
                    </a:p>
                    <a:p>
                      <a:pPr>
                        <a:spcAft>
                          <a:spcPts val="0"/>
                        </a:spcAft>
                      </a:pPr>
                      <a:r>
                        <a:rPr lang="en-GB" sz="1000" u="none" dirty="0">
                          <a:solidFill>
                            <a:schemeClr val="tx1"/>
                          </a:solidFill>
                          <a:effectLst/>
                          <a:latin typeface="Arial"/>
                          <a:ea typeface="Times New Roman"/>
                        </a:rPr>
                        <a:t>tel. : 0525-682774</a:t>
                      </a:r>
                      <a:endParaRPr lang="nl-NL" sz="1050" u="none" dirty="0">
                        <a:solidFill>
                          <a:schemeClr val="tx1"/>
                        </a:solidFill>
                        <a:effectLst/>
                        <a:latin typeface="Times New Roman"/>
                        <a:ea typeface="Times New Roman"/>
                      </a:endParaRPr>
                    </a:p>
                    <a:p>
                      <a:pPr>
                        <a:spcAft>
                          <a:spcPts val="0"/>
                        </a:spcAft>
                      </a:pPr>
                      <a:r>
                        <a:rPr lang="en-GB" sz="1000" u="none" dirty="0">
                          <a:solidFill>
                            <a:schemeClr val="tx1"/>
                          </a:solidFill>
                          <a:effectLst/>
                          <a:latin typeface="Arial"/>
                          <a:ea typeface="Times New Roman"/>
                        </a:rPr>
                        <a:t>e-mail: gerrie.bosman@planet.nl</a:t>
                      </a:r>
                      <a:endParaRPr lang="nl-NL" sz="1050" u="none" dirty="0">
                        <a:solidFill>
                          <a:schemeClr val="tx1"/>
                        </a:solidFill>
                        <a:effectLst/>
                        <a:latin typeface="Times New Roman"/>
                        <a:ea typeface="Times New Roman"/>
                      </a:endParaRPr>
                    </a:p>
                    <a:p>
                      <a:pPr>
                        <a:spcAft>
                          <a:spcPts val="0"/>
                        </a:spcAft>
                      </a:pPr>
                      <a:r>
                        <a:rPr lang="en-GB"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Commissielid:</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H.J.C. (Henk) Beltman</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Kievitsbloem 3</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8141 DT Heino</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tel.: 0572-393484 /  06-22106946</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e-mail:  beltmanhjc@gmail.com</a:t>
                      </a:r>
                      <a:endParaRPr lang="nl-NL" sz="1050" u="none" dirty="0">
                        <a:solidFill>
                          <a:schemeClr val="tx1"/>
                        </a:solidFill>
                        <a:effectLst/>
                        <a:latin typeface="Times New Roman"/>
                        <a:ea typeface="Times New Roman"/>
                      </a:endParaRPr>
                    </a:p>
                    <a:p>
                      <a:pPr>
                        <a:spcAft>
                          <a:spcPts val="0"/>
                        </a:spcAft>
                      </a:pPr>
                      <a:r>
                        <a:rPr lang="nl-NL" sz="1050" u="none" strike="noStrike" dirty="0">
                          <a:solidFill>
                            <a:schemeClr val="tx1"/>
                          </a:solidFill>
                          <a:effectLst/>
                          <a:latin typeface="Times New Roman"/>
                          <a:ea typeface="Times New Roman"/>
                        </a:rPr>
                        <a:t> </a:t>
                      </a:r>
                      <a:endParaRPr lang="nl-NL" sz="1050" u="none" dirty="0">
                        <a:solidFill>
                          <a:schemeClr val="tx1"/>
                        </a:solidFill>
                        <a:effectLst/>
                        <a:latin typeface="Times New Roman"/>
                        <a:ea typeface="Times New Roman"/>
                      </a:endParaRPr>
                    </a:p>
                    <a:p>
                      <a:pPr>
                        <a:spcAft>
                          <a:spcPts val="0"/>
                        </a:spcAft>
                      </a:pPr>
                      <a:r>
                        <a:rPr lang="en-GB" sz="1000" b="1" u="none" dirty="0" err="1">
                          <a:solidFill>
                            <a:schemeClr val="tx1"/>
                          </a:solidFill>
                          <a:effectLst/>
                          <a:latin typeface="Arial"/>
                          <a:ea typeface="Times New Roman"/>
                        </a:rPr>
                        <a:t>Ringencommissaris</a:t>
                      </a:r>
                      <a:r>
                        <a:rPr lang="en-GB" sz="1000" u="none" dirty="0">
                          <a:solidFill>
                            <a:schemeClr val="tx1"/>
                          </a:solidFill>
                          <a:effectLst/>
                          <a:latin typeface="Arial"/>
                          <a:ea typeface="Times New Roman"/>
                        </a:rPr>
                        <a:t>:</a:t>
                      </a:r>
                      <a:endParaRPr lang="nl-NL" sz="1050" u="none" dirty="0">
                        <a:solidFill>
                          <a:schemeClr val="tx1"/>
                        </a:solidFill>
                        <a:effectLst/>
                        <a:latin typeface="Times New Roman"/>
                        <a:ea typeface="Times New Roman"/>
                      </a:endParaRPr>
                    </a:p>
                    <a:p>
                      <a:pPr marL="24130">
                        <a:spcAft>
                          <a:spcPts val="0"/>
                        </a:spcAft>
                      </a:pPr>
                      <a:r>
                        <a:rPr lang="en-GB" sz="1000" u="none" dirty="0">
                          <a:solidFill>
                            <a:schemeClr val="tx1"/>
                          </a:solidFill>
                          <a:effectLst/>
                          <a:latin typeface="Arial"/>
                          <a:ea typeface="Times New Roman"/>
                        </a:rPr>
                        <a:t>J. (John) </a:t>
                      </a:r>
                      <a:r>
                        <a:rPr lang="en-GB" sz="1000" u="none" dirty="0" err="1">
                          <a:solidFill>
                            <a:schemeClr val="tx1"/>
                          </a:solidFill>
                          <a:effectLst/>
                          <a:latin typeface="Arial"/>
                          <a:ea typeface="Times New Roman"/>
                        </a:rPr>
                        <a:t>Lemstra</a:t>
                      </a:r>
                      <a:endParaRPr lang="nl-NL" sz="1050" u="none" dirty="0">
                        <a:solidFill>
                          <a:schemeClr val="tx1"/>
                        </a:solidFill>
                        <a:effectLst/>
                        <a:latin typeface="Times New Roman"/>
                        <a:ea typeface="Times New Roman"/>
                      </a:endParaRPr>
                    </a:p>
                    <a:p>
                      <a:pPr marL="24130" indent="-24130">
                        <a:spcAft>
                          <a:spcPts val="0"/>
                        </a:spcAft>
                      </a:pPr>
                      <a:r>
                        <a:rPr lang="en-GB" sz="1000" u="none" dirty="0" err="1">
                          <a:solidFill>
                            <a:schemeClr val="tx1"/>
                          </a:solidFill>
                          <a:effectLst/>
                          <a:latin typeface="Arial"/>
                          <a:ea typeface="Times New Roman"/>
                        </a:rPr>
                        <a:t>Hendrikjesweg</a:t>
                      </a:r>
                      <a:r>
                        <a:rPr lang="en-GB" sz="1000" u="none" dirty="0">
                          <a:solidFill>
                            <a:schemeClr val="tx1"/>
                          </a:solidFill>
                          <a:effectLst/>
                          <a:latin typeface="Arial"/>
                          <a:ea typeface="Times New Roman"/>
                        </a:rPr>
                        <a:t> 2</a:t>
                      </a:r>
                      <a:endParaRPr lang="nl-NL" sz="1050" u="none" dirty="0">
                        <a:solidFill>
                          <a:schemeClr val="tx1"/>
                        </a:solidFill>
                        <a:effectLst/>
                        <a:latin typeface="Times New Roman"/>
                        <a:ea typeface="Times New Roman"/>
                      </a:endParaRPr>
                    </a:p>
                    <a:p>
                      <a:pPr marL="24130">
                        <a:spcAft>
                          <a:spcPts val="0"/>
                        </a:spcAft>
                      </a:pPr>
                      <a:r>
                        <a:rPr lang="nl-NL" sz="1000" u="none" dirty="0">
                          <a:solidFill>
                            <a:schemeClr val="tx1"/>
                          </a:solidFill>
                          <a:effectLst/>
                          <a:latin typeface="Arial"/>
                          <a:ea typeface="Times New Roman"/>
                        </a:rPr>
                        <a:t>8051 ZE Hattem</a:t>
                      </a:r>
                      <a:endParaRPr lang="nl-NL" sz="1050" u="none" dirty="0">
                        <a:solidFill>
                          <a:schemeClr val="tx1"/>
                        </a:solidFill>
                        <a:effectLst/>
                        <a:latin typeface="Times New Roman"/>
                        <a:ea typeface="Times New Roman"/>
                      </a:endParaRPr>
                    </a:p>
                    <a:p>
                      <a:pPr marL="24130" indent="-24130">
                        <a:spcAft>
                          <a:spcPts val="0"/>
                        </a:spcAft>
                      </a:pPr>
                      <a:r>
                        <a:rPr lang="nl-NL" sz="1000" u="none" dirty="0">
                          <a:solidFill>
                            <a:schemeClr val="tx1"/>
                          </a:solidFill>
                          <a:effectLst/>
                          <a:latin typeface="Arial"/>
                          <a:ea typeface="Times New Roman"/>
                        </a:rPr>
                        <a:t>tel.: 038-4441273 / 06-18031944</a:t>
                      </a:r>
                      <a:endParaRPr lang="nl-NL" sz="1050" u="none" dirty="0">
                        <a:solidFill>
                          <a:schemeClr val="tx1"/>
                        </a:solidFill>
                        <a:effectLst/>
                        <a:latin typeface="Times New Roman"/>
                        <a:ea typeface="Times New Roman"/>
                      </a:endParaRPr>
                    </a:p>
                    <a:p>
                      <a:pPr marL="24130">
                        <a:spcAft>
                          <a:spcPts val="0"/>
                        </a:spcAft>
                      </a:pPr>
                      <a:r>
                        <a:rPr lang="nl-NL" sz="1000" u="none" dirty="0">
                          <a:solidFill>
                            <a:schemeClr val="tx1"/>
                          </a:solidFill>
                          <a:effectLst/>
                          <a:latin typeface="Arial"/>
                          <a:ea typeface="Times New Roman"/>
                        </a:rPr>
                        <a:t>e-mail: johnlemstra@live.nl </a:t>
                      </a:r>
                      <a:endParaRPr lang="nl-NL" sz="1050" u="none" dirty="0">
                        <a:solidFill>
                          <a:schemeClr val="tx1"/>
                        </a:solidFill>
                        <a:effectLst/>
                        <a:latin typeface="Times New Roman"/>
                        <a:ea typeface="Times New Roman"/>
                      </a:endParaRPr>
                    </a:p>
                    <a:p>
                      <a:pPr>
                        <a:spcAft>
                          <a:spcPts val="0"/>
                        </a:spcAft>
                      </a:pPr>
                      <a:r>
                        <a:rPr lang="nl-NL" sz="1050" u="none" strike="noStrike" dirty="0">
                          <a:solidFill>
                            <a:schemeClr val="tx1"/>
                          </a:solidFill>
                          <a:effectLst/>
                          <a:latin typeface="Times New Roman"/>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p>
                      <a:pPr>
                        <a:spcAft>
                          <a:spcPts val="0"/>
                        </a:spcAft>
                      </a:pPr>
                      <a:r>
                        <a:rPr lang="nl-NL" sz="1000" u="none" dirty="0">
                          <a:solidFill>
                            <a:schemeClr val="tx1"/>
                          </a:solidFill>
                          <a:effectLst/>
                          <a:latin typeface="Arial"/>
                          <a:ea typeface="Times New Roman"/>
                        </a:rPr>
                        <a:t> </a:t>
                      </a:r>
                      <a:endParaRPr lang="nl-NL" sz="1050" u="none" dirty="0">
                        <a:solidFill>
                          <a:schemeClr val="tx1"/>
                        </a:solidFill>
                        <a:effectLst/>
                        <a:latin typeface="Times New Roman"/>
                        <a:ea typeface="Times New Roman"/>
                      </a:endParaRPr>
                    </a:p>
                  </a:txBody>
                  <a:tcPr marL="44892" marR="44892" marT="0" marB="0">
                    <a:lnL>
                      <a:noFill/>
                    </a:lnL>
                    <a:lnR>
                      <a:noFill/>
                    </a:lnR>
                    <a:lnT>
                      <a:noFill/>
                    </a:lnT>
                    <a:lnB>
                      <a:noFill/>
                    </a:lnB>
                  </a:tcPr>
                </a:tc>
              </a:tr>
            </a:tbl>
          </a:graphicData>
        </a:graphic>
      </p:graphicFrame>
      <p:sp>
        <p:nvSpPr>
          <p:cNvPr id="12" name="Rectangle 5"/>
          <p:cNvSpPr>
            <a:spLocks noChangeArrowheads="1"/>
          </p:cNvSpPr>
          <p:nvPr/>
        </p:nvSpPr>
        <p:spPr bwMode="auto">
          <a:xfrm>
            <a:off x="447674" y="322079"/>
            <a:ext cx="641032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829" tIns="45720" rIns="899829" bIns="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200" b="1" i="0" u="none" strike="noStrike" cap="none" normalizeH="0" baseline="0" dirty="0" smtClean="0">
                <a:ln>
                  <a:noFill/>
                </a:ln>
                <a:solidFill>
                  <a:schemeClr val="tx1"/>
                </a:solidFill>
                <a:effectLst/>
                <a:latin typeface="Arial" pitchFamily="34" charset="0"/>
                <a:cs typeface="Arial" pitchFamily="34" charset="0"/>
              </a:rPr>
              <a:t>BESTUUR EN TENTOONSTELLINGSCOMMISSIE		  </a:t>
            </a:r>
            <a:endParaRPr kumimoji="0" lang="nl-NL" altLang="nl-NL"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447674" y="322079"/>
            <a:ext cx="641032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829" tIns="45720" rIns="899829" bIns="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nl-NL" sz="1200" b="1" dirty="0"/>
              <a:t>DEELNEMERS C.O.M. WEDSTRIJD O.V.O. ZWOLLE 2021 </a:t>
            </a:r>
            <a:endParaRPr lang="nl-NL" sz="1200" dirty="0"/>
          </a:p>
        </p:txBody>
      </p:sp>
      <p:graphicFrame>
        <p:nvGraphicFramePr>
          <p:cNvPr id="8" name="Tabel 7"/>
          <p:cNvGraphicFramePr>
            <a:graphicFrameLocks noGrp="1"/>
          </p:cNvGraphicFramePr>
          <p:nvPr>
            <p:extLst>
              <p:ext uri="{D42A27DB-BD31-4B8C-83A1-F6EECF244321}">
                <p14:modId xmlns:p14="http://schemas.microsoft.com/office/powerpoint/2010/main" val="2450960742"/>
              </p:ext>
            </p:extLst>
          </p:nvPr>
        </p:nvGraphicFramePr>
        <p:xfrm>
          <a:off x="266700" y="1371538"/>
          <a:ext cx="6591300" cy="7139155"/>
        </p:xfrm>
        <a:graphic>
          <a:graphicData uri="http://schemas.openxmlformats.org/drawingml/2006/table">
            <a:tbl>
              <a:tblPr firstRow="1" firstCol="1" bandRow="1"/>
              <a:tblGrid>
                <a:gridCol w="285659"/>
                <a:gridCol w="1290752"/>
                <a:gridCol w="1368637"/>
                <a:gridCol w="681168"/>
                <a:gridCol w="921580"/>
                <a:gridCol w="2043504"/>
              </a:tblGrid>
              <a:tr h="100161">
                <a:tc>
                  <a:txBody>
                    <a:bodyPr/>
                    <a:lstStyle/>
                    <a:p>
                      <a:pPr>
                        <a:lnSpc>
                          <a:spcPct val="108000"/>
                        </a:lnSpc>
                        <a:spcAft>
                          <a:spcPts val="1000"/>
                        </a:spcAft>
                      </a:pPr>
                      <a:r>
                        <a:rPr lang="nl-NL" sz="1000" b="1" i="1" dirty="0">
                          <a:solidFill>
                            <a:srgbClr val="000000"/>
                          </a:solidFill>
                          <a:effectLst/>
                          <a:latin typeface="Arial" panose="020B0604020202020204" pitchFamily="34" charset="0"/>
                          <a:ea typeface="Times New Roman"/>
                          <a:cs typeface="Arial" panose="020B0604020202020204" pitchFamily="34" charset="0"/>
                        </a:rPr>
                        <a:t>Nr.</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Aft>
                          <a:spcPts val="1000"/>
                        </a:spcAft>
                      </a:pPr>
                      <a:r>
                        <a:rPr lang="nl-NL" sz="1000" b="1" i="1">
                          <a:solidFill>
                            <a:srgbClr val="000000"/>
                          </a:solidFill>
                          <a:effectLst/>
                          <a:latin typeface="Arial" panose="020B0604020202020204" pitchFamily="34" charset="0"/>
                          <a:ea typeface="Times New Roman"/>
                          <a:cs typeface="Arial" panose="020B0604020202020204" pitchFamily="34" charset="0"/>
                        </a:rPr>
                        <a:t>Naam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Aft>
                          <a:spcPts val="1000"/>
                        </a:spcAft>
                      </a:pPr>
                      <a:r>
                        <a:rPr lang="nl-NL" sz="1000" b="1" i="1">
                          <a:solidFill>
                            <a:srgbClr val="000000"/>
                          </a:solidFill>
                          <a:effectLst/>
                          <a:latin typeface="Arial" panose="020B0604020202020204" pitchFamily="34" charset="0"/>
                          <a:ea typeface="Times New Roman"/>
                          <a:cs typeface="Arial" panose="020B0604020202020204" pitchFamily="34" charset="0"/>
                        </a:rPr>
                        <a:t>Woonplaats</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Aft>
                          <a:spcPts val="1000"/>
                        </a:spcAft>
                      </a:pPr>
                      <a:r>
                        <a:rPr lang="nl-NL" sz="1000" b="1" i="1">
                          <a:solidFill>
                            <a:srgbClr val="000000"/>
                          </a:solidFill>
                          <a:effectLst/>
                          <a:latin typeface="Arial" panose="020B0604020202020204" pitchFamily="34" charset="0"/>
                          <a:ea typeface="Times New Roman"/>
                          <a:cs typeface="Arial" panose="020B0604020202020204" pitchFamily="34" charset="0"/>
                        </a:rPr>
                        <a:t>Kweeknr.</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Aft>
                          <a:spcPts val="1000"/>
                        </a:spcAft>
                      </a:pPr>
                      <a:r>
                        <a:rPr lang="nl-NL" sz="1000" b="1" i="1">
                          <a:solidFill>
                            <a:srgbClr val="000000"/>
                          </a:solidFill>
                          <a:effectLst/>
                          <a:latin typeface="Arial" panose="020B0604020202020204" pitchFamily="34" charset="0"/>
                          <a:ea typeface="Times New Roman"/>
                          <a:cs typeface="Arial" panose="020B0604020202020204" pitchFamily="34" charset="0"/>
                        </a:rPr>
                        <a:t>Telefoon</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Aft>
                          <a:spcPts val="1000"/>
                        </a:spcAft>
                      </a:pPr>
                      <a:r>
                        <a:rPr lang="nl-NL" sz="1000" b="1" i="1" dirty="0">
                          <a:solidFill>
                            <a:srgbClr val="000000"/>
                          </a:solidFill>
                          <a:effectLst/>
                          <a:latin typeface="Arial" panose="020B0604020202020204" pitchFamily="34" charset="0"/>
                          <a:ea typeface="Times New Roman"/>
                          <a:cs typeface="Arial" panose="020B0604020202020204" pitchFamily="34" charset="0"/>
                        </a:rPr>
                        <a:t>Email</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01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Altena, H.</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Genemuiden</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Z996</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0649365903</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altenahenri@hotmail.com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en-GB" sz="1000" dirty="0">
                          <a:solidFill>
                            <a:srgbClr val="000000"/>
                          </a:solidFill>
                          <a:effectLst/>
                          <a:latin typeface="Arial" panose="020B0604020202020204" pitchFamily="34" charset="0"/>
                          <a:ea typeface="Times New Roman"/>
                          <a:cs typeface="Arial" panose="020B0604020202020204" pitchFamily="34" charset="0"/>
                        </a:rPr>
                        <a:t>02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Barfüss, A.</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Hoogland</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dirty="0">
                          <a:solidFill>
                            <a:srgbClr val="000000"/>
                          </a:solidFill>
                          <a:effectLst/>
                          <a:latin typeface="Arial" panose="020B0604020202020204" pitchFamily="34" charset="0"/>
                          <a:ea typeface="Times New Roman"/>
                          <a:cs typeface="Arial" panose="020B0604020202020204" pitchFamily="34" charset="0"/>
                        </a:rPr>
                        <a:t>B211</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0334805155</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dirty="0">
                          <a:solidFill>
                            <a:srgbClr val="000000"/>
                          </a:solidFill>
                          <a:effectLst/>
                          <a:latin typeface="Arial" panose="020B0604020202020204" pitchFamily="34" charset="0"/>
                          <a:ea typeface="Times New Roman"/>
                          <a:cs typeface="Arial" panose="020B0604020202020204" pitchFamily="34" charset="0"/>
                        </a:rPr>
                        <a:t>Abarfuss1947@kpnmail.nl</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03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Beek, van J.H.</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Didam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7896</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0622397017</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w.vanbeek@ziggo.nl</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04 </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Beek, van de S.</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Wezep</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5TVC</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0638330778</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stevenvandebeek@hotmail.nl</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05 </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Belt, van de J.H.</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Leusden</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LR24</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0626352609</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riavdbelt@xmsnet.nl</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06 </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dirty="0" err="1">
                          <a:solidFill>
                            <a:srgbClr val="000000"/>
                          </a:solidFill>
                          <a:effectLst/>
                          <a:latin typeface="Arial" panose="020B0604020202020204" pitchFamily="34" charset="0"/>
                          <a:ea typeface="Times New Roman"/>
                          <a:cs typeface="Arial" panose="020B0604020202020204" pitchFamily="34" charset="0"/>
                        </a:rPr>
                        <a:t>Beltman</a:t>
                      </a:r>
                      <a:r>
                        <a:rPr lang="en-GB" sz="1000" dirty="0">
                          <a:solidFill>
                            <a:srgbClr val="000000"/>
                          </a:solidFill>
                          <a:effectLst/>
                          <a:latin typeface="Arial" panose="020B0604020202020204" pitchFamily="34" charset="0"/>
                          <a:ea typeface="Times New Roman"/>
                          <a:cs typeface="Arial" panose="020B0604020202020204" pitchFamily="34" charset="0"/>
                        </a:rPr>
                        <a:t>, H.J.C</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Heino</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1105</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0622106946</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dirty="0">
                          <a:solidFill>
                            <a:srgbClr val="000000"/>
                          </a:solidFill>
                          <a:effectLst/>
                          <a:latin typeface="Arial" panose="020B0604020202020204" pitchFamily="34" charset="0"/>
                          <a:ea typeface="Times New Roman"/>
                          <a:cs typeface="Arial" panose="020B0604020202020204" pitchFamily="34" charset="0"/>
                        </a:rPr>
                        <a:t>beltmanhjc@gmail.com</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07 </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Bennekom, J.J.</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Ankeveen</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6102</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0356562027</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effectLst/>
                          <a:latin typeface="Arial" panose="020B0604020202020204" pitchFamily="34" charset="0"/>
                          <a:ea typeface="Times New Roman"/>
                          <a:cs typeface="Arial" panose="020B0604020202020204" pitchFamily="34" charset="0"/>
                        </a:rPr>
                        <a:t>jjvanbennekom@hetnet.nl</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64648">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08 </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Beverdam, G.J.</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Wierden</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5740</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0612711485</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g.j.beverdam@hotmail.com</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09 </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Bijma, J.</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Emmeloord</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4615</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0620585490</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jellebijma@hotmail.com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10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Boertien, J.</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Wierden</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0KKV</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0651109834</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janboertien14@gmail.com</a:t>
                      </a:r>
                      <a:r>
                        <a:rPr lang="nl-NL" sz="1000" dirty="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11 </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Bos, A.</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Emmer-Compascuum</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HD60</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0648461188</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marL="0" algn="l" defTabSz="685800" rtl="0" eaLnBrk="1" latinLnBrk="0" hangingPunct="1">
                        <a:lnSpc>
                          <a:spcPct val="108000"/>
                        </a:lnSpc>
                        <a:spcBef>
                          <a:spcPts val="90"/>
                        </a:spcBef>
                        <a:spcAft>
                          <a:spcPts val="0"/>
                        </a:spcAft>
                      </a:pPr>
                      <a:r>
                        <a:rPr lang="nl-NL" sz="1000" kern="1200" dirty="0" smtClean="0">
                          <a:solidFill>
                            <a:srgbClr val="000000"/>
                          </a:solidFill>
                          <a:effectLst/>
                          <a:latin typeface="Arial" panose="020B0604020202020204" pitchFamily="34" charset="0"/>
                          <a:ea typeface="Times New Roman"/>
                          <a:cs typeface="Arial" panose="020B0604020202020204" pitchFamily="34" charset="0"/>
                        </a:rPr>
                        <a:t>a.bos1972@kpnmail.nl</a:t>
                      </a:r>
                      <a:endParaRPr lang="nl-NL" sz="1000" kern="1200" dirty="0">
                        <a:solidFill>
                          <a:srgbClr val="000000"/>
                        </a:solidFill>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12 </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Bos, F.</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Emmer-Compascuum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NM51</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0611297438</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marL="0" algn="l" defTabSz="685800" rtl="0" eaLnBrk="1" latinLnBrk="0" hangingPunct="1">
                        <a:lnSpc>
                          <a:spcPct val="108000"/>
                        </a:lnSpc>
                        <a:spcBef>
                          <a:spcPts val="90"/>
                        </a:spcBef>
                        <a:spcAft>
                          <a:spcPts val="0"/>
                        </a:spcAft>
                      </a:pPr>
                      <a:r>
                        <a:rPr lang="nl-NL" sz="1000" kern="1200" dirty="0" smtClean="0">
                          <a:solidFill>
                            <a:srgbClr val="000000"/>
                          </a:solidFill>
                          <a:effectLst/>
                          <a:latin typeface="Arial" panose="020B0604020202020204" pitchFamily="34" charset="0"/>
                          <a:ea typeface="Times New Roman"/>
                          <a:cs typeface="Arial" panose="020B0604020202020204" pitchFamily="34" charset="0"/>
                        </a:rPr>
                        <a:t>mapetho@ziggo.nl</a:t>
                      </a:r>
                      <a:endParaRPr lang="nl-NL" sz="1000" kern="1200" dirty="0">
                        <a:solidFill>
                          <a:srgbClr val="000000"/>
                        </a:solidFill>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55835">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13 </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Bosman, G.</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Oostendorp</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3RBP</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0611478558</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marL="0" algn="l" defTabSz="685800" rtl="0" eaLnBrk="1" fontAlgn="b" latinLnBrk="0" hangingPunct="1">
                        <a:lnSpc>
                          <a:spcPct val="108000"/>
                        </a:lnSpc>
                        <a:spcBef>
                          <a:spcPts val="90"/>
                        </a:spcBef>
                        <a:spcAft>
                          <a:spcPts val="0"/>
                        </a:spcAft>
                      </a:pPr>
                      <a:r>
                        <a:rPr lang="nl-NL" sz="1000" kern="1200" dirty="0" smtClean="0">
                          <a:solidFill>
                            <a:srgbClr val="000000"/>
                          </a:solidFill>
                          <a:effectLst/>
                          <a:latin typeface="Arial" panose="020B0604020202020204" pitchFamily="34" charset="0"/>
                          <a:ea typeface="Times New Roman"/>
                          <a:cs typeface="Arial" panose="020B0604020202020204" pitchFamily="34" charset="0"/>
                        </a:rPr>
                        <a:t> gerrrie.bosman@planet.nl</a:t>
                      </a:r>
                      <a:endParaRPr lang="nl-NL" sz="1000" kern="1200" dirty="0">
                        <a:solidFill>
                          <a:srgbClr val="000000"/>
                        </a:solidFill>
                        <a:effectLst/>
                        <a:latin typeface="Arial" panose="020B0604020202020204" pitchFamily="34" charset="0"/>
                        <a:ea typeface="Times New Roman"/>
                        <a:cs typeface="Arial" panose="020B0604020202020204" pitchFamily="34" charset="0"/>
                      </a:endParaRPr>
                    </a:p>
                  </a:txBody>
                  <a:tcPr marL="9525" marR="9525" marT="9525" marB="0" anchor="b">
                    <a:lnL>
                      <a:noFill/>
                    </a:lnL>
                    <a:lnR>
                      <a:noFill/>
                    </a:lnR>
                    <a:lnT>
                      <a:noFill/>
                    </a:lnT>
                    <a:lnB>
                      <a:noFill/>
                    </a:lnB>
                  </a:tcPr>
                </a:tc>
              </a:tr>
              <a:tr h="100161">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14 </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Bourgonje, A.W.</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Zwolle</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3700</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0622215837</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marL="0" algn="l" defTabSz="685800" rtl="0" eaLnBrk="1" latinLnBrk="0" hangingPunct="1">
                        <a:lnSpc>
                          <a:spcPct val="108000"/>
                        </a:lnSpc>
                        <a:spcBef>
                          <a:spcPts val="90"/>
                        </a:spcBef>
                        <a:spcAft>
                          <a:spcPts val="0"/>
                        </a:spcAft>
                      </a:pPr>
                      <a:r>
                        <a:rPr lang="nl-NL" sz="1000" kern="1200" dirty="0">
                          <a:solidFill>
                            <a:srgbClr val="000000"/>
                          </a:solidFill>
                          <a:effectLst/>
                          <a:latin typeface="Arial" panose="020B0604020202020204" pitchFamily="34" charset="0"/>
                          <a:ea typeface="Times New Roman"/>
                          <a:cs typeface="Arial" panose="020B0604020202020204" pitchFamily="34" charset="0"/>
                        </a:rPr>
                        <a:t>ton.bourgonje@home.nl</a:t>
                      </a: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15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Buijs, C.M.</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Elspeet</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EP15</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0577490367</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marL="0" algn="l" defTabSz="685800" rtl="0" eaLnBrk="1" latinLnBrk="0" hangingPunct="1">
                        <a:lnSpc>
                          <a:spcPct val="108000"/>
                        </a:lnSpc>
                        <a:spcBef>
                          <a:spcPts val="90"/>
                        </a:spcBef>
                        <a:spcAft>
                          <a:spcPts val="0"/>
                        </a:spcAft>
                      </a:pPr>
                      <a:r>
                        <a:rPr lang="nl-NL" sz="1000" kern="1200">
                          <a:solidFill>
                            <a:srgbClr val="000000"/>
                          </a:solidFill>
                          <a:effectLst/>
                          <a:latin typeface="Arial" panose="020B0604020202020204" pitchFamily="34" charset="0"/>
                          <a:ea typeface="Times New Roman"/>
                          <a:cs typeface="Arial" panose="020B0604020202020204" pitchFamily="34" charset="0"/>
                        </a:rPr>
                        <a:t>cmbuijs@solcon.nl</a:t>
                      </a: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16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err="1">
                          <a:solidFill>
                            <a:srgbClr val="000000"/>
                          </a:solidFill>
                          <a:effectLst/>
                          <a:latin typeface="Arial" panose="020B0604020202020204" pitchFamily="34" charset="0"/>
                          <a:ea typeface="Times New Roman"/>
                          <a:cs typeface="Arial" panose="020B0604020202020204" pitchFamily="34" charset="0"/>
                        </a:rPr>
                        <a:t>Dalfzen</a:t>
                      </a:r>
                      <a:r>
                        <a:rPr lang="nl-NL" sz="1000" dirty="0">
                          <a:solidFill>
                            <a:srgbClr val="000000"/>
                          </a:solidFill>
                          <a:effectLst/>
                          <a:latin typeface="Arial" panose="020B0604020202020204" pitchFamily="34" charset="0"/>
                          <a:ea typeface="Times New Roman"/>
                          <a:cs typeface="Arial" panose="020B0604020202020204" pitchFamily="34" charset="0"/>
                        </a:rPr>
                        <a:t>, van B.</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Genemuiden</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0adr</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0611305949</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marL="0" algn="l" defTabSz="685800" rtl="0" eaLnBrk="1" latinLnBrk="0" hangingPunct="1">
                        <a:lnSpc>
                          <a:spcPct val="108000"/>
                        </a:lnSpc>
                        <a:spcBef>
                          <a:spcPts val="90"/>
                        </a:spcBef>
                        <a:spcAft>
                          <a:spcPts val="0"/>
                        </a:spcAft>
                      </a:pPr>
                      <a:r>
                        <a:rPr lang="nl-NL" sz="1000" kern="1200" dirty="0">
                          <a:solidFill>
                            <a:srgbClr val="000000"/>
                          </a:solidFill>
                          <a:effectLst/>
                          <a:latin typeface="Arial" panose="020B0604020202020204" pitchFamily="34" charset="0"/>
                          <a:ea typeface="Times New Roman"/>
                          <a:cs typeface="Arial" panose="020B0604020202020204" pitchFamily="34" charset="0"/>
                        </a:rPr>
                        <a:t>kobalt@home.nl</a:t>
                      </a: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en-GB" sz="1000" dirty="0">
                          <a:solidFill>
                            <a:srgbClr val="000000"/>
                          </a:solidFill>
                          <a:effectLst/>
                          <a:latin typeface="Arial" panose="020B0604020202020204" pitchFamily="34" charset="0"/>
                          <a:ea typeface="Times New Roman"/>
                          <a:cs typeface="Arial" panose="020B0604020202020204" pitchFamily="34" charset="0"/>
                        </a:rPr>
                        <a:t>17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dirty="0" err="1">
                          <a:solidFill>
                            <a:srgbClr val="000000"/>
                          </a:solidFill>
                          <a:effectLst/>
                          <a:latin typeface="Arial" panose="020B0604020202020204" pitchFamily="34" charset="0"/>
                          <a:ea typeface="Times New Roman"/>
                          <a:cs typeface="Arial" panose="020B0604020202020204" pitchFamily="34" charset="0"/>
                        </a:rPr>
                        <a:t>Dermois</a:t>
                      </a:r>
                      <a:r>
                        <a:rPr lang="en-GB" sz="1000" dirty="0">
                          <a:solidFill>
                            <a:srgbClr val="000000"/>
                          </a:solidFill>
                          <a:effectLst/>
                          <a:latin typeface="Arial" panose="020B0604020202020204" pitchFamily="34" charset="0"/>
                          <a:ea typeface="Times New Roman"/>
                          <a:cs typeface="Arial" panose="020B0604020202020204" pitchFamily="34" charset="0"/>
                        </a:rPr>
                        <a:t>, J.</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dirty="0" err="1">
                          <a:solidFill>
                            <a:srgbClr val="000000"/>
                          </a:solidFill>
                          <a:effectLst/>
                          <a:latin typeface="Arial" panose="020B0604020202020204" pitchFamily="34" charset="0"/>
                          <a:ea typeface="Times New Roman"/>
                          <a:cs typeface="Arial" panose="020B0604020202020204" pitchFamily="34" charset="0"/>
                        </a:rPr>
                        <a:t>Marum</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dirty="0">
                          <a:solidFill>
                            <a:srgbClr val="000000"/>
                          </a:solidFill>
                          <a:effectLst/>
                          <a:latin typeface="Arial" panose="020B0604020202020204" pitchFamily="34" charset="0"/>
                          <a:ea typeface="Times New Roman"/>
                          <a:cs typeface="Arial" panose="020B0604020202020204" pitchFamily="34" charset="0"/>
                        </a:rPr>
                        <a:t>BE19</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dirty="0">
                          <a:solidFill>
                            <a:srgbClr val="000000"/>
                          </a:solidFill>
                          <a:effectLst/>
                          <a:latin typeface="Arial" panose="020B0604020202020204" pitchFamily="34" charset="0"/>
                          <a:ea typeface="Times New Roman"/>
                          <a:cs typeface="Arial" panose="020B0604020202020204" pitchFamily="34" charset="0"/>
                        </a:rPr>
                        <a:t>0645033205</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dirty="0" smtClean="0">
                          <a:solidFill>
                            <a:srgbClr val="000000"/>
                          </a:solidFill>
                          <a:effectLst/>
                          <a:latin typeface="Arial" panose="020B0604020202020204" pitchFamily="34" charset="0"/>
                          <a:ea typeface="Times New Roman"/>
                          <a:cs typeface="Arial" panose="020B0604020202020204" pitchFamily="34" charset="0"/>
                        </a:rPr>
                        <a:t>j.c.dermois@hetnet.nl</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en-GB" sz="1000" dirty="0">
                          <a:solidFill>
                            <a:srgbClr val="000000"/>
                          </a:solidFill>
                          <a:effectLst/>
                          <a:latin typeface="Arial" panose="020B0604020202020204" pitchFamily="34" charset="0"/>
                          <a:ea typeface="Times New Roman"/>
                          <a:cs typeface="Arial" panose="020B0604020202020204" pitchFamily="34" charset="0"/>
                        </a:rPr>
                        <a:t>18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Douma, G.</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Wolvega</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7457</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0621273505</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cdouma@home.nl</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19 </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Enk, v.d. W.</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Dedemsvaart</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JD94</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0523616471</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wimenmariet@home.nl</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20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Everts, A.M.</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21 </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Gertsen, B.</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Dieren</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4RWD</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0638398492</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spankenees@hotmail.com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22 </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Gierveld, G.J.</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Wierden</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6ESR</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0546574028</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gierveldgerrit@gmail.com</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en-GB" sz="1000" dirty="0">
                          <a:solidFill>
                            <a:srgbClr val="000000"/>
                          </a:solidFill>
                          <a:effectLst/>
                          <a:latin typeface="Arial" panose="020B0604020202020204" pitchFamily="34" charset="0"/>
                          <a:ea typeface="Times New Roman"/>
                          <a:cs typeface="Arial" panose="020B0604020202020204" pitchFamily="34" charset="0"/>
                        </a:rPr>
                        <a:t>23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Grefhorst, R.G.</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Apeldoorn</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5255</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dirty="0">
                          <a:solidFill>
                            <a:srgbClr val="000000"/>
                          </a:solidFill>
                          <a:effectLst/>
                          <a:latin typeface="Arial" panose="020B0604020202020204" pitchFamily="34" charset="0"/>
                          <a:ea typeface="Times New Roman"/>
                          <a:cs typeface="Arial" panose="020B0604020202020204" pitchFamily="34" charset="0"/>
                        </a:rPr>
                        <a:t>0651195166</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r.grefhorst@planet.nl</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24 </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err="1">
                          <a:solidFill>
                            <a:srgbClr val="000000"/>
                          </a:solidFill>
                          <a:effectLst/>
                          <a:latin typeface="Arial" panose="020B0604020202020204" pitchFamily="34" charset="0"/>
                          <a:ea typeface="Times New Roman"/>
                          <a:cs typeface="Arial" panose="020B0604020202020204" pitchFamily="34" charset="0"/>
                        </a:rPr>
                        <a:t>Gremme</a:t>
                      </a:r>
                      <a:r>
                        <a:rPr lang="nl-NL" sz="1000" dirty="0">
                          <a:solidFill>
                            <a:srgbClr val="000000"/>
                          </a:solidFill>
                          <a:effectLst/>
                          <a:latin typeface="Arial" panose="020B0604020202020204" pitchFamily="34" charset="0"/>
                          <a:ea typeface="Times New Roman"/>
                          <a:cs typeface="Arial" panose="020B0604020202020204" pitchFamily="34" charset="0"/>
                        </a:rPr>
                        <a:t>, J.A.</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De Meern</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2NZQ</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0622488902</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jan@aannemersbedrijfgremme.nl</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80981">
                <a:tc>
                  <a:txBody>
                    <a:bodyPr/>
                    <a:lstStyle/>
                    <a:p>
                      <a:pPr marL="0" algn="l" defTabSz="685800" rtl="0" eaLnBrk="1" latinLnBrk="0" hangingPunct="1">
                        <a:lnSpc>
                          <a:spcPct val="108000"/>
                        </a:lnSpc>
                        <a:spcBef>
                          <a:spcPts val="90"/>
                        </a:spcBef>
                        <a:spcAft>
                          <a:spcPts val="0"/>
                        </a:spcAft>
                      </a:pPr>
                      <a:r>
                        <a:rPr lang="nl-NL" sz="1000" kern="1200" dirty="0" smtClean="0">
                          <a:solidFill>
                            <a:srgbClr val="000000"/>
                          </a:solidFill>
                          <a:effectLst/>
                          <a:latin typeface="Arial" panose="020B0604020202020204" pitchFamily="34" charset="0"/>
                          <a:ea typeface="Times New Roman"/>
                          <a:cs typeface="Arial" panose="020B0604020202020204" pitchFamily="34" charset="0"/>
                        </a:rPr>
                        <a:t>25</a:t>
                      </a:r>
                      <a:endParaRPr lang="nl-NL" sz="1000" kern="1200" dirty="0">
                        <a:solidFill>
                          <a:srgbClr val="000000"/>
                        </a:solidFill>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marL="0" algn="l" defTabSz="685800" rtl="0" eaLnBrk="1" latinLnBrk="0" hangingPunct="1">
                        <a:lnSpc>
                          <a:spcPct val="108000"/>
                        </a:lnSpc>
                        <a:spcBef>
                          <a:spcPts val="90"/>
                        </a:spcBef>
                        <a:spcAft>
                          <a:spcPts val="0"/>
                        </a:spcAft>
                      </a:pPr>
                      <a:r>
                        <a:rPr lang="nl-NL" sz="1000" kern="1200" dirty="0" err="1" smtClean="0">
                          <a:solidFill>
                            <a:srgbClr val="000000"/>
                          </a:solidFill>
                          <a:effectLst/>
                          <a:latin typeface="Arial" panose="020B0604020202020204" pitchFamily="34" charset="0"/>
                          <a:ea typeface="Times New Roman"/>
                          <a:cs typeface="Arial" panose="020B0604020202020204" pitchFamily="34" charset="0"/>
                        </a:rPr>
                        <a:t>Gremme</a:t>
                      </a:r>
                      <a:r>
                        <a:rPr lang="nl-NL" sz="1000" kern="1200" dirty="0" smtClean="0">
                          <a:solidFill>
                            <a:srgbClr val="000000"/>
                          </a:solidFill>
                          <a:effectLst/>
                          <a:latin typeface="Arial" panose="020B0604020202020204" pitchFamily="34" charset="0"/>
                          <a:ea typeface="Times New Roman"/>
                          <a:cs typeface="Arial" panose="020B0604020202020204" pitchFamily="34" charset="0"/>
                        </a:rPr>
                        <a:t>, C.H.</a:t>
                      </a:r>
                      <a:r>
                        <a:rPr lang="nl-NL" sz="1000" kern="1200" baseline="0" dirty="0" smtClean="0">
                          <a:solidFill>
                            <a:srgbClr val="000000"/>
                          </a:solidFill>
                          <a:effectLst/>
                          <a:latin typeface="Arial" panose="020B0604020202020204" pitchFamily="34" charset="0"/>
                          <a:ea typeface="Times New Roman"/>
                          <a:cs typeface="Arial" panose="020B0604020202020204" pitchFamily="34" charset="0"/>
                        </a:rPr>
                        <a:t> </a:t>
                      </a:r>
                      <a:endParaRPr lang="nl-NL" sz="1000" kern="1200" dirty="0">
                        <a:solidFill>
                          <a:srgbClr val="000000"/>
                        </a:solidFill>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marL="0" algn="l" defTabSz="685800" rtl="0" eaLnBrk="1" latinLnBrk="0" hangingPunct="1">
                        <a:lnSpc>
                          <a:spcPct val="108000"/>
                        </a:lnSpc>
                        <a:spcBef>
                          <a:spcPts val="90"/>
                        </a:spcBef>
                        <a:spcAft>
                          <a:spcPts val="0"/>
                        </a:spcAft>
                      </a:pPr>
                      <a:r>
                        <a:rPr lang="nl-NL" sz="1000" kern="1200" dirty="0" smtClean="0">
                          <a:solidFill>
                            <a:srgbClr val="000000"/>
                          </a:solidFill>
                          <a:effectLst/>
                          <a:latin typeface="Arial" panose="020B0604020202020204" pitchFamily="34" charset="0"/>
                          <a:ea typeface="Times New Roman"/>
                          <a:cs typeface="Arial" panose="020B0604020202020204" pitchFamily="34" charset="0"/>
                        </a:rPr>
                        <a:t>IJsselstein</a:t>
                      </a:r>
                      <a:endParaRPr lang="nl-NL" sz="1000" kern="1200" dirty="0">
                        <a:solidFill>
                          <a:srgbClr val="000000"/>
                        </a:solidFill>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marL="0" algn="l" defTabSz="685800" rtl="0" eaLnBrk="1" latinLnBrk="0" hangingPunct="1">
                        <a:lnSpc>
                          <a:spcPct val="108000"/>
                        </a:lnSpc>
                        <a:spcBef>
                          <a:spcPts val="90"/>
                        </a:spcBef>
                        <a:spcAft>
                          <a:spcPts val="0"/>
                        </a:spcAft>
                      </a:pPr>
                      <a:r>
                        <a:rPr lang="nl-NL" sz="1000" kern="1200" dirty="0" smtClean="0">
                          <a:solidFill>
                            <a:srgbClr val="000000"/>
                          </a:solidFill>
                          <a:effectLst/>
                          <a:latin typeface="Arial" panose="020B0604020202020204" pitchFamily="34" charset="0"/>
                          <a:ea typeface="Times New Roman"/>
                          <a:cs typeface="Arial" panose="020B0604020202020204" pitchFamily="34" charset="0"/>
                        </a:rPr>
                        <a:t>5KTN</a:t>
                      </a:r>
                      <a:endParaRPr lang="nl-NL" sz="1000" kern="1200" dirty="0">
                        <a:solidFill>
                          <a:srgbClr val="000000"/>
                        </a:solidFill>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marL="0" algn="l" defTabSz="685800" rtl="0" eaLnBrk="1" latinLnBrk="0" hangingPunct="1">
                        <a:lnSpc>
                          <a:spcPct val="108000"/>
                        </a:lnSpc>
                        <a:spcBef>
                          <a:spcPts val="90"/>
                        </a:spcBef>
                        <a:spcAft>
                          <a:spcPts val="0"/>
                        </a:spcAft>
                      </a:pPr>
                      <a:r>
                        <a:rPr lang="nl-NL" sz="1000" kern="1200" dirty="0" smtClean="0">
                          <a:solidFill>
                            <a:srgbClr val="000000"/>
                          </a:solidFill>
                          <a:effectLst/>
                          <a:latin typeface="Arial" panose="020B0604020202020204" pitchFamily="34" charset="0"/>
                          <a:ea typeface="Times New Roman"/>
                          <a:cs typeface="Arial" panose="020B0604020202020204" pitchFamily="34" charset="0"/>
                        </a:rPr>
                        <a:t>0651303029</a:t>
                      </a:r>
                      <a:endParaRPr lang="nl-NL" sz="1000" kern="1200" dirty="0">
                        <a:solidFill>
                          <a:srgbClr val="000000"/>
                        </a:solidFill>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marL="0" algn="l" defTabSz="685800" rtl="0" eaLnBrk="1" latinLnBrk="0" hangingPunct="1">
                        <a:lnSpc>
                          <a:spcPct val="108000"/>
                        </a:lnSpc>
                        <a:spcBef>
                          <a:spcPts val="90"/>
                        </a:spcBef>
                        <a:spcAft>
                          <a:spcPts val="0"/>
                        </a:spcAft>
                      </a:pPr>
                      <a:r>
                        <a:rPr lang="nl-NL" sz="1000" kern="1200" dirty="0" smtClean="0">
                          <a:solidFill>
                            <a:srgbClr val="000000"/>
                          </a:solidFill>
                          <a:effectLst/>
                          <a:latin typeface="Arial" panose="020B0604020202020204" pitchFamily="34" charset="0"/>
                          <a:ea typeface="Times New Roman"/>
                          <a:cs typeface="Arial" panose="020B0604020202020204" pitchFamily="34" charset="0"/>
                        </a:rPr>
                        <a:t>keefab@kabelfoon.net</a:t>
                      </a:r>
                      <a:endParaRPr lang="nl-NL" sz="1000" kern="1200" dirty="0">
                        <a:solidFill>
                          <a:srgbClr val="000000"/>
                        </a:solidFill>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marL="0" algn="l" defTabSz="685800" rtl="0" eaLnBrk="1" latinLnBrk="0" hangingPunct="1">
                        <a:lnSpc>
                          <a:spcPct val="108000"/>
                        </a:lnSpc>
                        <a:spcBef>
                          <a:spcPts val="90"/>
                        </a:spcBef>
                        <a:spcAft>
                          <a:spcPts val="0"/>
                        </a:spcAft>
                      </a:pPr>
                      <a:r>
                        <a:rPr lang="nl-NL" sz="1000" kern="1200" dirty="0" smtClean="0">
                          <a:solidFill>
                            <a:srgbClr val="000000"/>
                          </a:solidFill>
                          <a:effectLst/>
                          <a:latin typeface="Arial" panose="020B0604020202020204" pitchFamily="34" charset="0"/>
                          <a:ea typeface="Times New Roman"/>
                          <a:cs typeface="Arial" panose="020B0604020202020204" pitchFamily="34" charset="0"/>
                        </a:rPr>
                        <a:t>26</a:t>
                      </a:r>
                      <a:endParaRPr lang="nl-NL" sz="1000" kern="1200" dirty="0">
                        <a:solidFill>
                          <a:srgbClr val="000000"/>
                        </a:solidFill>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marL="0" algn="l" defTabSz="685800" rtl="0" eaLnBrk="1" latinLnBrk="0" hangingPunct="1">
                        <a:lnSpc>
                          <a:spcPct val="108000"/>
                        </a:lnSpc>
                        <a:spcBef>
                          <a:spcPts val="90"/>
                        </a:spcBef>
                        <a:spcAft>
                          <a:spcPts val="0"/>
                        </a:spcAft>
                      </a:pPr>
                      <a:r>
                        <a:rPr lang="nl-NL" sz="1000" kern="1200" dirty="0" err="1" smtClean="0">
                          <a:solidFill>
                            <a:srgbClr val="000000"/>
                          </a:solidFill>
                          <a:effectLst/>
                          <a:latin typeface="Arial" panose="020B0604020202020204" pitchFamily="34" charset="0"/>
                          <a:ea typeface="Times New Roman"/>
                          <a:cs typeface="Arial" panose="020B0604020202020204" pitchFamily="34" charset="0"/>
                        </a:rPr>
                        <a:t>Gremme</a:t>
                      </a:r>
                      <a:r>
                        <a:rPr lang="nl-NL" sz="1000" kern="1200" dirty="0" smtClean="0">
                          <a:solidFill>
                            <a:srgbClr val="000000"/>
                          </a:solidFill>
                          <a:effectLst/>
                          <a:latin typeface="Arial" panose="020B0604020202020204" pitchFamily="34" charset="0"/>
                          <a:ea typeface="Times New Roman"/>
                          <a:cs typeface="Arial" panose="020B0604020202020204" pitchFamily="34" charset="0"/>
                        </a:rPr>
                        <a:t>, M.</a:t>
                      </a:r>
                      <a:endParaRPr lang="nl-NL" sz="1000" kern="1200" dirty="0">
                        <a:solidFill>
                          <a:srgbClr val="000000"/>
                        </a:solidFill>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marL="0" algn="l" defTabSz="685800" rtl="0" eaLnBrk="1" latinLnBrk="0" hangingPunct="1">
                        <a:lnSpc>
                          <a:spcPct val="108000"/>
                        </a:lnSpc>
                        <a:spcBef>
                          <a:spcPts val="90"/>
                        </a:spcBef>
                        <a:spcAft>
                          <a:spcPts val="0"/>
                        </a:spcAft>
                      </a:pPr>
                      <a:r>
                        <a:rPr lang="nl-NL" sz="1000" kern="1200" smtClean="0">
                          <a:solidFill>
                            <a:srgbClr val="000000"/>
                          </a:solidFill>
                          <a:effectLst/>
                          <a:latin typeface="Arial" panose="020B0604020202020204" pitchFamily="34" charset="0"/>
                          <a:ea typeface="Times New Roman"/>
                          <a:cs typeface="Arial" panose="020B0604020202020204" pitchFamily="34" charset="0"/>
                        </a:rPr>
                        <a:t>IJsselstein</a:t>
                      </a:r>
                      <a:endParaRPr lang="nl-NL" sz="1000" kern="1200" dirty="0">
                        <a:solidFill>
                          <a:srgbClr val="000000"/>
                        </a:solidFill>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marL="0" algn="l" defTabSz="685800" rtl="0" eaLnBrk="1" latinLnBrk="0" hangingPunct="1">
                        <a:lnSpc>
                          <a:spcPct val="108000"/>
                        </a:lnSpc>
                        <a:spcBef>
                          <a:spcPts val="90"/>
                        </a:spcBef>
                        <a:spcAft>
                          <a:spcPts val="0"/>
                        </a:spcAft>
                      </a:pPr>
                      <a:r>
                        <a:rPr lang="nl-NL" sz="1000" kern="1200" dirty="0" smtClean="0">
                          <a:solidFill>
                            <a:srgbClr val="000000"/>
                          </a:solidFill>
                          <a:effectLst/>
                          <a:latin typeface="Arial" panose="020B0604020202020204" pitchFamily="34" charset="0"/>
                          <a:ea typeface="Times New Roman"/>
                          <a:cs typeface="Arial" panose="020B0604020202020204" pitchFamily="34" charset="0"/>
                        </a:rPr>
                        <a:t>7UDH</a:t>
                      </a:r>
                      <a:endParaRPr lang="nl-NL" sz="1000" kern="1200" dirty="0">
                        <a:solidFill>
                          <a:srgbClr val="000000"/>
                        </a:solidFill>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marL="0" algn="l" defTabSz="685800" rtl="0" eaLnBrk="1" latinLnBrk="0" hangingPunct="1">
                        <a:lnSpc>
                          <a:spcPct val="108000"/>
                        </a:lnSpc>
                        <a:spcBef>
                          <a:spcPts val="90"/>
                        </a:spcBef>
                        <a:spcAft>
                          <a:spcPts val="0"/>
                        </a:spcAft>
                      </a:pPr>
                      <a:r>
                        <a:rPr lang="nl-NL" sz="1000" kern="1200" dirty="0" smtClean="0">
                          <a:solidFill>
                            <a:srgbClr val="000000"/>
                          </a:solidFill>
                          <a:effectLst/>
                          <a:latin typeface="Arial" panose="020B0604020202020204" pitchFamily="34" charset="0"/>
                          <a:ea typeface="Times New Roman"/>
                          <a:cs typeface="Arial" panose="020B0604020202020204" pitchFamily="34" charset="0"/>
                        </a:rPr>
                        <a:t>0646234824</a:t>
                      </a:r>
                      <a:endParaRPr lang="nl-NL" sz="1000" kern="1200" dirty="0">
                        <a:solidFill>
                          <a:srgbClr val="000000"/>
                        </a:solidFill>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marL="0" algn="l" defTabSz="685800" rtl="0" eaLnBrk="1" latinLnBrk="0" hangingPunct="1">
                        <a:lnSpc>
                          <a:spcPct val="108000"/>
                        </a:lnSpc>
                        <a:spcBef>
                          <a:spcPts val="90"/>
                        </a:spcBef>
                        <a:spcAft>
                          <a:spcPts val="0"/>
                        </a:spcAft>
                      </a:pPr>
                      <a:r>
                        <a:rPr lang="nl-NL" sz="1000" kern="1200" dirty="0" err="1" smtClean="0">
                          <a:solidFill>
                            <a:srgbClr val="000000"/>
                          </a:solidFill>
                          <a:effectLst/>
                          <a:latin typeface="Arial" panose="020B0604020202020204" pitchFamily="34" charset="0"/>
                          <a:ea typeface="Times New Roman"/>
                          <a:cs typeface="Arial" panose="020B0604020202020204" pitchFamily="34" charset="0"/>
                        </a:rPr>
                        <a:t>martijn@sg-aannemersbedrijf.nll</a:t>
                      </a:r>
                      <a:endParaRPr lang="nl-NL" sz="1000" kern="1200" dirty="0">
                        <a:solidFill>
                          <a:srgbClr val="000000"/>
                        </a:solidFill>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27</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Heijden, van de M.</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Puiflijk</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7CGW</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vanderheijdenm@hotmail.com</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28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Hijmensen, T.</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Apeldoorn</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3CEE</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0630427738</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t.hijmensen@chello.nl</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29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Hooijer, L.H.</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Hoogeveen</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1DDE</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0686280285</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berthooijer@home.nl</a:t>
                      </a:r>
                      <a:r>
                        <a:rPr lang="nl-NL" sz="1000" dirty="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30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Horsting, B.A.M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Vorden</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6899</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0630240485</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benahorsting@concepts.nl</a:t>
                      </a:r>
                      <a:r>
                        <a:rPr lang="nl-NL" sz="1000" dirty="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31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Hout, van A.J.M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Ravenstein</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TO56</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0486413758</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a:t>
                      </a:r>
                      <a:r>
                        <a:rPr lang="nl-NL" sz="1000" dirty="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en-GB" sz="1000" dirty="0" smtClean="0">
                          <a:solidFill>
                            <a:srgbClr val="000000"/>
                          </a:solidFill>
                          <a:effectLst/>
                          <a:latin typeface="Arial" panose="020B0604020202020204" pitchFamily="34" charset="0"/>
                          <a:ea typeface="Times New Roman"/>
                          <a:cs typeface="Arial" panose="020B0604020202020204" pitchFamily="34" charset="0"/>
                        </a:rPr>
                        <a:t>32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Houtkooper, A.</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Duiven</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7489</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0316265282</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dirty="0">
                          <a:solidFill>
                            <a:srgbClr val="000000"/>
                          </a:solidFill>
                          <a:effectLst/>
                          <a:latin typeface="Arial" panose="020B0604020202020204" pitchFamily="34" charset="0"/>
                          <a:ea typeface="Times New Roman"/>
                          <a:cs typeface="Arial" panose="020B0604020202020204" pitchFamily="34" charset="0"/>
                        </a:rPr>
                        <a:t>A.Houtkooper@kpnplanet.nl</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33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Jansen, K.</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Bocholt Duitsland</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117</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 </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kpajansen@web.de</a:t>
                      </a:r>
                      <a:r>
                        <a:rPr lang="nl-NL" sz="1000" dirty="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200321">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34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Jong, de H.</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Sint Johannesga</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W705</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0623666624</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voegbedrijfhdejong@hotmail.com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35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Jonker, T.</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Balkbrug</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SB34</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0622935744</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tjonkertimm@msn.com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36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Kamerink, T.A.M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Wierden</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5PZR</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0655921259</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tomkamerink@hotmail.com</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37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Karsten, A.</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Nunspeet</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P953</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0655191486</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wkarsten@live.nl</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38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Kievid, de A.M.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Utrecht</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1LGP</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0614239472</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japanhoso@hotmail.com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39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Kolk, J.</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Genemuiden</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5VBW</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0629566116</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johanneskolk85@hotmail.com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40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Kresse, Z.G.</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Minden Duitsland</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2870</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01726940486</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rainer.kresse@gmx.de</a:t>
                      </a:r>
                      <a:r>
                        <a:rPr lang="nl-NL" sz="1000" dirty="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en-GB" sz="1000" dirty="0" smtClean="0">
                          <a:solidFill>
                            <a:srgbClr val="000000"/>
                          </a:solidFill>
                          <a:effectLst/>
                          <a:latin typeface="Arial" panose="020B0604020202020204" pitchFamily="34" charset="0"/>
                          <a:ea typeface="Times New Roman"/>
                          <a:cs typeface="Arial" panose="020B0604020202020204" pitchFamily="34" charset="0"/>
                        </a:rPr>
                        <a:t>41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Lemstra, J.</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Hattem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5135</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0618031944</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dirty="0">
                          <a:solidFill>
                            <a:srgbClr val="000000"/>
                          </a:solidFill>
                          <a:effectLst/>
                          <a:latin typeface="Arial" panose="020B0604020202020204" pitchFamily="34" charset="0"/>
                          <a:ea typeface="Times New Roman"/>
                          <a:cs typeface="Arial" panose="020B0604020202020204" pitchFamily="34" charset="0"/>
                        </a:rPr>
                        <a:t>johnlemstra@live.nl</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42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Maanen, van H.</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Hilversum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H316</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0624352584</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effectLst/>
                          <a:latin typeface="Arial" panose="020B0604020202020204" pitchFamily="34" charset="0"/>
                          <a:ea typeface="Times New Roman"/>
                          <a:cs typeface="Arial" panose="020B0604020202020204" pitchFamily="34" charset="0"/>
                        </a:rPr>
                        <a:t>lubvanmaanen@hotmail.com</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447674" y="322079"/>
            <a:ext cx="641032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829" tIns="45720" rIns="899829" bIns="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nl-NL" sz="1200" b="1" dirty="0"/>
              <a:t>DEELNEMERS C.O.M. WEDSTRIJD O.V.O. ZWOLLE 2021 </a:t>
            </a:r>
            <a:endParaRPr lang="nl-NL" sz="1200" dirty="0"/>
          </a:p>
        </p:txBody>
      </p:sp>
      <p:graphicFrame>
        <p:nvGraphicFramePr>
          <p:cNvPr id="8" name="Tabel 7"/>
          <p:cNvGraphicFramePr>
            <a:graphicFrameLocks noGrp="1"/>
          </p:cNvGraphicFramePr>
          <p:nvPr>
            <p:extLst>
              <p:ext uri="{D42A27DB-BD31-4B8C-83A1-F6EECF244321}">
                <p14:modId xmlns:p14="http://schemas.microsoft.com/office/powerpoint/2010/main" val="2596345706"/>
              </p:ext>
            </p:extLst>
          </p:nvPr>
        </p:nvGraphicFramePr>
        <p:xfrm>
          <a:off x="266700" y="1371538"/>
          <a:ext cx="6591300" cy="6279317"/>
        </p:xfrm>
        <a:graphic>
          <a:graphicData uri="http://schemas.openxmlformats.org/drawingml/2006/table">
            <a:tbl>
              <a:tblPr firstRow="1" firstCol="1" bandRow="1"/>
              <a:tblGrid>
                <a:gridCol w="285659"/>
                <a:gridCol w="1290752"/>
                <a:gridCol w="1368637"/>
                <a:gridCol w="681168"/>
                <a:gridCol w="921580"/>
                <a:gridCol w="2043504"/>
              </a:tblGrid>
              <a:tr h="100161">
                <a:tc>
                  <a:txBody>
                    <a:bodyPr/>
                    <a:lstStyle/>
                    <a:p>
                      <a:pPr>
                        <a:lnSpc>
                          <a:spcPct val="108000"/>
                        </a:lnSpc>
                        <a:spcAft>
                          <a:spcPts val="1000"/>
                        </a:spcAft>
                      </a:pPr>
                      <a:r>
                        <a:rPr lang="nl-NL" sz="1000" b="1" i="1" dirty="0">
                          <a:solidFill>
                            <a:srgbClr val="000000"/>
                          </a:solidFill>
                          <a:effectLst/>
                          <a:latin typeface="Arial" panose="020B0604020202020204" pitchFamily="34" charset="0"/>
                          <a:ea typeface="Times New Roman"/>
                          <a:cs typeface="Arial" panose="020B0604020202020204" pitchFamily="34" charset="0"/>
                        </a:rPr>
                        <a:t>Nr.</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Aft>
                          <a:spcPts val="1000"/>
                        </a:spcAft>
                      </a:pPr>
                      <a:r>
                        <a:rPr lang="nl-NL" sz="1000" b="1" i="1">
                          <a:solidFill>
                            <a:srgbClr val="000000"/>
                          </a:solidFill>
                          <a:effectLst/>
                          <a:latin typeface="Arial" panose="020B0604020202020204" pitchFamily="34" charset="0"/>
                          <a:ea typeface="Times New Roman"/>
                          <a:cs typeface="Arial" panose="020B0604020202020204" pitchFamily="34" charset="0"/>
                        </a:rPr>
                        <a:t>Naam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Aft>
                          <a:spcPts val="1000"/>
                        </a:spcAft>
                      </a:pPr>
                      <a:r>
                        <a:rPr lang="nl-NL" sz="1000" b="1" i="1">
                          <a:solidFill>
                            <a:srgbClr val="000000"/>
                          </a:solidFill>
                          <a:effectLst/>
                          <a:latin typeface="Arial" panose="020B0604020202020204" pitchFamily="34" charset="0"/>
                          <a:ea typeface="Times New Roman"/>
                          <a:cs typeface="Arial" panose="020B0604020202020204" pitchFamily="34" charset="0"/>
                        </a:rPr>
                        <a:t>Woonplaats</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Aft>
                          <a:spcPts val="1000"/>
                        </a:spcAft>
                      </a:pPr>
                      <a:r>
                        <a:rPr lang="nl-NL" sz="1000" b="1" i="1">
                          <a:solidFill>
                            <a:srgbClr val="000000"/>
                          </a:solidFill>
                          <a:effectLst/>
                          <a:latin typeface="Arial" panose="020B0604020202020204" pitchFamily="34" charset="0"/>
                          <a:ea typeface="Times New Roman"/>
                          <a:cs typeface="Arial" panose="020B0604020202020204" pitchFamily="34" charset="0"/>
                        </a:rPr>
                        <a:t>Kweeknr.</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Aft>
                          <a:spcPts val="1000"/>
                        </a:spcAft>
                      </a:pPr>
                      <a:r>
                        <a:rPr lang="nl-NL" sz="1000" b="1" i="1">
                          <a:solidFill>
                            <a:srgbClr val="000000"/>
                          </a:solidFill>
                          <a:effectLst/>
                          <a:latin typeface="Arial" panose="020B0604020202020204" pitchFamily="34" charset="0"/>
                          <a:ea typeface="Times New Roman"/>
                          <a:cs typeface="Arial" panose="020B0604020202020204" pitchFamily="34" charset="0"/>
                        </a:rPr>
                        <a:t>Telefoon</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Aft>
                          <a:spcPts val="1000"/>
                        </a:spcAft>
                      </a:pPr>
                      <a:r>
                        <a:rPr lang="nl-NL" sz="1000" b="1" i="1" dirty="0">
                          <a:solidFill>
                            <a:srgbClr val="000000"/>
                          </a:solidFill>
                          <a:effectLst/>
                          <a:latin typeface="Arial" panose="020B0604020202020204" pitchFamily="34" charset="0"/>
                          <a:ea typeface="Times New Roman"/>
                          <a:cs typeface="Arial" panose="020B0604020202020204" pitchFamily="34" charset="0"/>
                        </a:rPr>
                        <a:t>Email</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43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Maanen, van R.</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Hilversum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4PVH</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0640736848</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robin2112001@hotmail.com</a:t>
                      </a:r>
                      <a:r>
                        <a:rPr lang="nl-NL" sz="1000" dirty="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en-GB" sz="1000" dirty="0" smtClean="0">
                          <a:solidFill>
                            <a:srgbClr val="000000"/>
                          </a:solidFill>
                          <a:effectLst/>
                          <a:latin typeface="Arial" panose="020B0604020202020204" pitchFamily="34" charset="0"/>
                          <a:ea typeface="Times New Roman"/>
                          <a:cs typeface="Arial" panose="020B0604020202020204" pitchFamily="34" charset="0"/>
                        </a:rPr>
                        <a:t>44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dirty="0" err="1">
                          <a:solidFill>
                            <a:srgbClr val="000000"/>
                          </a:solidFill>
                          <a:effectLst/>
                          <a:latin typeface="Arial" panose="020B0604020202020204" pitchFamily="34" charset="0"/>
                          <a:ea typeface="Times New Roman"/>
                          <a:cs typeface="Arial" panose="020B0604020202020204" pitchFamily="34" charset="0"/>
                        </a:rPr>
                        <a:t>Meulink</a:t>
                      </a:r>
                      <a:r>
                        <a:rPr lang="en-GB" sz="1000" dirty="0">
                          <a:solidFill>
                            <a:srgbClr val="000000"/>
                          </a:solidFill>
                          <a:effectLst/>
                          <a:latin typeface="Arial" panose="020B0604020202020204" pitchFamily="34" charset="0"/>
                          <a:ea typeface="Times New Roman"/>
                          <a:cs typeface="Arial" panose="020B0604020202020204" pitchFamily="34" charset="0"/>
                        </a:rPr>
                        <a:t>, B.</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Hattem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3460</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0384445581</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meulink2000@hotmail.com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45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Middelaaar, van W.P.</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Hoogland</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2ASD</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0334801928</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w.van.middelaar@xmsnet.nl</a:t>
                      </a:r>
                      <a:r>
                        <a:rPr lang="nl-NL" sz="1000" dirty="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46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Offereins, N.D.</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Oosterwolde</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6UXH</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0629200911</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gerrie.bosman@planet.nl</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47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Olst, van B.J.</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Zwolle</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5605</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0621859996</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b.j.vanolst@ziggo.nl</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48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Oosterdijk, A.</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Zwolle</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9KJF</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0637306543</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oosterdijk46@zonnet.nl</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49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Oosterdijk, G.</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Zwolle</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1NDT</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0384603537</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 </a:t>
                      </a:r>
                      <a:r>
                        <a:rPr lang="nl-NL" sz="1000" dirty="0" smtClean="0">
                          <a:solidFill>
                            <a:srgbClr val="000000"/>
                          </a:solidFill>
                          <a:effectLst/>
                          <a:latin typeface="Arial" panose="020B0604020202020204" pitchFamily="34" charset="0"/>
                          <a:ea typeface="Times New Roman"/>
                          <a:cs typeface="Arial" panose="020B0604020202020204" pitchFamily="34" charset="0"/>
                        </a:rPr>
                        <a:t>-</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50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Otten, W.</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err="1">
                          <a:solidFill>
                            <a:srgbClr val="000000"/>
                          </a:solidFill>
                          <a:effectLst/>
                          <a:latin typeface="Arial" panose="020B0604020202020204" pitchFamily="34" charset="0"/>
                          <a:ea typeface="Times New Roman"/>
                          <a:cs typeface="Arial" panose="020B0604020202020204" pitchFamily="34" charset="0"/>
                        </a:rPr>
                        <a:t>Rhede</a:t>
                      </a:r>
                      <a:r>
                        <a:rPr lang="nl-NL" sz="1000" dirty="0">
                          <a:solidFill>
                            <a:srgbClr val="000000"/>
                          </a:solidFill>
                          <a:effectLst/>
                          <a:latin typeface="Arial" panose="020B0604020202020204" pitchFamily="34" charset="0"/>
                          <a:ea typeface="Times New Roman"/>
                          <a:cs typeface="Arial" panose="020B0604020202020204" pitchFamily="34" charset="0"/>
                        </a:rPr>
                        <a:t> Duitsland</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108</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 </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 </a:t>
                      </a:r>
                      <a:r>
                        <a:rPr lang="nl-NL" sz="1000" dirty="0" smtClean="0">
                          <a:solidFill>
                            <a:srgbClr val="000000"/>
                          </a:solidFill>
                          <a:effectLst/>
                          <a:latin typeface="Arial" panose="020B0604020202020204" pitchFamily="34" charset="0"/>
                          <a:ea typeface="Times New Roman"/>
                          <a:cs typeface="Arial" panose="020B0604020202020204" pitchFamily="34" charset="0"/>
                        </a:rPr>
                        <a:t>-</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00161">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51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Pluim, H.J.</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Hattem</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3093</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0646326366</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pluimhenk@hotmail.com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52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Riezeweide, H.J.</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Hattem</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2894</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0639871749</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h.riezeweide@gmail.com</a:t>
                      </a:r>
                      <a:r>
                        <a:rPr lang="nl-NL" sz="1000" dirty="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53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Rijn, van H.S.</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Hoogmade</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1204</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0624358610</a:t>
                      </a:r>
                      <a:endParaRPr lang="nl-NL" sz="100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h.van.rijn@outlook.com</a:t>
                      </a:r>
                      <a:r>
                        <a:rPr lang="nl-NL" sz="1000" dirty="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89413">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54 </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Rot, aan het J.</a:t>
                      </a: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endParaRPr lang="nl-NL" sz="1000" dirty="0">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c>
                  <a:txBody>
                    <a:bodyPr/>
                    <a:lstStyle/>
                    <a:p>
                      <a:pPr>
                        <a:lnSpc>
                          <a:spcPct val="108000"/>
                        </a:lnSpc>
                        <a:spcBef>
                          <a:spcPts val="90"/>
                        </a:spcBef>
                        <a:spcAft>
                          <a:spcPts val="0"/>
                        </a:spcAft>
                      </a:pPr>
                      <a:endParaRPr lang="nl-NL" sz="1000" dirty="0" smtClean="0">
                        <a:solidFill>
                          <a:srgbClr val="000000"/>
                        </a:solidFill>
                        <a:effectLst/>
                        <a:latin typeface="Arial" panose="020B0604020202020204" pitchFamily="34" charset="0"/>
                        <a:ea typeface="Times New Roman"/>
                        <a:cs typeface="Arial" panose="020B0604020202020204" pitchFamily="34" charset="0"/>
                      </a:endParaRPr>
                    </a:p>
                  </a:txBody>
                  <a:tcPr marL="52157" marR="52157" marT="0" marB="0">
                    <a:lnL>
                      <a:noFill/>
                    </a:lnL>
                    <a:lnR>
                      <a:noFill/>
                    </a:lnR>
                    <a:lnT>
                      <a:noFill/>
                    </a:lnT>
                    <a:lnB>
                      <a:noFill/>
                    </a:lnB>
                  </a:tcPr>
                </a:tc>
              </a:tr>
              <a:tr h="131455">
                <a:tc>
                  <a:txBody>
                    <a:bodyPr/>
                    <a:lstStyle/>
                    <a:p>
                      <a:pPr>
                        <a:lnSpc>
                          <a:spcPct val="108000"/>
                        </a:lnSpc>
                        <a:spcBef>
                          <a:spcPts val="90"/>
                        </a:spcBef>
                        <a:spcAft>
                          <a:spcPts val="0"/>
                        </a:spcAft>
                      </a:pPr>
                      <a:r>
                        <a:rPr lang="en-GB" sz="1000" dirty="0" smtClean="0">
                          <a:solidFill>
                            <a:srgbClr val="000000"/>
                          </a:solidFill>
                          <a:effectLst/>
                          <a:latin typeface="Arial" panose="020B0604020202020204" pitchFamily="34" charset="0"/>
                          <a:ea typeface="Times New Roman"/>
                          <a:cs typeface="Arial" panose="020B0604020202020204" pitchFamily="34" charset="0"/>
                        </a:rPr>
                        <a:t>55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en-GB" sz="1000" dirty="0">
                          <a:solidFill>
                            <a:srgbClr val="000000"/>
                          </a:solidFill>
                          <a:effectLst/>
                          <a:latin typeface="Arial" panose="020B0604020202020204" pitchFamily="34" charset="0"/>
                          <a:ea typeface="Times New Roman"/>
                          <a:cs typeface="Arial" panose="020B0604020202020204" pitchFamily="34" charset="0"/>
                        </a:rPr>
                        <a:t>San Diego, R.D.</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Assen</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3RGU</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0592342297</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en-GB" sz="1000" dirty="0" smtClean="0">
                          <a:solidFill>
                            <a:srgbClr val="000000"/>
                          </a:solidFill>
                          <a:effectLst/>
                          <a:latin typeface="Arial" panose="020B0604020202020204" pitchFamily="34" charset="0"/>
                          <a:ea typeface="Times New Roman"/>
                          <a:cs typeface="Arial" panose="020B0604020202020204" pitchFamily="34" charset="0"/>
                        </a:rPr>
                        <a:t>robertsandiego@yahoo.de</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Aft>
                          <a:spcPts val="0"/>
                        </a:spcAft>
                      </a:pPr>
                      <a:r>
                        <a:rPr lang="en-GB" sz="1000" dirty="0" smtClean="0">
                          <a:solidFill>
                            <a:srgbClr val="000000"/>
                          </a:solidFill>
                          <a:effectLst/>
                          <a:latin typeface="Arial" panose="020B0604020202020204" pitchFamily="34" charset="0"/>
                          <a:ea typeface="Times New Roman"/>
                          <a:cs typeface="Arial" panose="020B0604020202020204" pitchFamily="34" charset="0"/>
                        </a:rPr>
                        <a:t>56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Aft>
                          <a:spcPts val="0"/>
                        </a:spcAft>
                      </a:pPr>
                      <a:r>
                        <a:rPr lang="en-GB" sz="1000" dirty="0" err="1">
                          <a:solidFill>
                            <a:srgbClr val="000000"/>
                          </a:solidFill>
                          <a:effectLst/>
                          <a:latin typeface="Arial" panose="020B0604020202020204" pitchFamily="34" charset="0"/>
                          <a:ea typeface="Times New Roman"/>
                          <a:cs typeface="Arial" panose="020B0604020202020204" pitchFamily="34" charset="0"/>
                        </a:rPr>
                        <a:t>Seip</a:t>
                      </a:r>
                      <a:r>
                        <a:rPr lang="en-GB" sz="1000" dirty="0">
                          <a:solidFill>
                            <a:srgbClr val="000000"/>
                          </a:solidFill>
                          <a:effectLst/>
                          <a:latin typeface="Arial" panose="020B0604020202020204" pitchFamily="34" charset="0"/>
                          <a:ea typeface="Times New Roman"/>
                          <a:cs typeface="Arial" panose="020B0604020202020204" pitchFamily="34" charset="0"/>
                        </a:rPr>
                        <a:t>, K.F.</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Barger-Compascuum</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8HMT</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Aft>
                          <a:spcPts val="0"/>
                        </a:spcAft>
                      </a:pPr>
                      <a:r>
                        <a:rPr lang="en-GB" sz="1000">
                          <a:solidFill>
                            <a:srgbClr val="000000"/>
                          </a:solidFill>
                          <a:effectLst/>
                          <a:latin typeface="Arial" panose="020B0604020202020204" pitchFamily="34" charset="0"/>
                          <a:ea typeface="Times New Roman"/>
                          <a:cs typeface="Arial" panose="020B0604020202020204" pitchFamily="34" charset="0"/>
                        </a:rPr>
                        <a:t>0633140099</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Aft>
                          <a:spcPts val="0"/>
                        </a:spcAft>
                      </a:pPr>
                      <a:r>
                        <a:rPr lang="en-GB" sz="1000" dirty="0" smtClean="0">
                          <a:solidFill>
                            <a:srgbClr val="000000"/>
                          </a:solidFill>
                          <a:effectLst/>
                          <a:latin typeface="Arial" panose="020B0604020202020204" pitchFamily="34" charset="0"/>
                          <a:ea typeface="Times New Roman"/>
                          <a:cs typeface="Arial" panose="020B0604020202020204" pitchFamily="34" charset="0"/>
                        </a:rPr>
                        <a:t>k.seip@planet.nl</a:t>
                      </a:r>
                      <a:r>
                        <a:rPr lang="en-GB" sz="1000" dirty="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57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Snippe, H.</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Hoogeveen</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1TXJ</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0690452492</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snippe49@hetnet.nl</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58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Steenis, van J.J.</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Genemuiden</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6RVV</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0646460232</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jochemvansteenis@live.nl</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59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Stijlaart, R.</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Maarssen</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GL65</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0612619816</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rstijlaart@gmail.com</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effectLst/>
                          <a:latin typeface="Arial" panose="020B0604020202020204" pitchFamily="34" charset="0"/>
                          <a:ea typeface="Times New Roman"/>
                          <a:cs typeface="Arial" panose="020B0604020202020204" pitchFamily="34" charset="0"/>
                        </a:rPr>
                        <a:t>60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err="1">
                          <a:effectLst/>
                          <a:latin typeface="Arial" panose="020B0604020202020204" pitchFamily="34" charset="0"/>
                          <a:ea typeface="Times New Roman"/>
                          <a:cs typeface="Arial" panose="020B0604020202020204" pitchFamily="34" charset="0"/>
                        </a:rPr>
                        <a:t>Sturris</a:t>
                      </a:r>
                      <a:r>
                        <a:rPr lang="nl-NL" sz="1000" dirty="0">
                          <a:effectLst/>
                          <a:latin typeface="Arial" panose="020B0604020202020204" pitchFamily="34" charset="0"/>
                          <a:ea typeface="Times New Roman"/>
                          <a:cs typeface="Arial" panose="020B0604020202020204" pitchFamily="34" charset="0"/>
                        </a:rPr>
                        <a:t>-Vos, L.                       </a:t>
                      </a: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a:effectLst/>
                          <a:latin typeface="Arial" panose="020B0604020202020204" pitchFamily="34" charset="0"/>
                          <a:ea typeface="Times New Roman"/>
                          <a:cs typeface="Arial" panose="020B0604020202020204" pitchFamily="34" charset="0"/>
                        </a:rPr>
                        <a:t>Assen</a:t>
                      </a: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effectLst/>
                          <a:latin typeface="Arial" panose="020B0604020202020204" pitchFamily="34" charset="0"/>
                          <a:ea typeface="Times New Roman"/>
                          <a:cs typeface="Arial" panose="020B0604020202020204" pitchFamily="34" charset="0"/>
                        </a:rPr>
                        <a:t>2NZZ</a:t>
                      </a: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effectLst/>
                          <a:latin typeface="Arial" panose="020B0604020202020204" pitchFamily="34" charset="0"/>
                          <a:ea typeface="Times New Roman"/>
                          <a:cs typeface="Arial" panose="020B0604020202020204" pitchFamily="34" charset="0"/>
                        </a:rPr>
                        <a:t>0649861681     </a:t>
                      </a: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effectLst/>
                          <a:latin typeface="Arial" panose="020B0604020202020204" pitchFamily="34" charset="0"/>
                          <a:ea typeface="Times New Roman"/>
                          <a:cs typeface="Arial" panose="020B0604020202020204" pitchFamily="34" charset="0"/>
                        </a:rPr>
                        <a:t>lennyvos95@gmail.com</a:t>
                      </a: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61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Teuben, J.</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Hattem</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7887</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0631976032</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 </a:t>
                      </a:r>
                      <a:r>
                        <a:rPr lang="nl-NL" sz="1000" dirty="0" smtClean="0">
                          <a:solidFill>
                            <a:srgbClr val="000000"/>
                          </a:solidFill>
                          <a:effectLst/>
                          <a:latin typeface="Arial" panose="020B0604020202020204" pitchFamily="34" charset="0"/>
                          <a:ea typeface="Times New Roman"/>
                          <a:cs typeface="Arial" panose="020B0604020202020204" pitchFamily="34" charset="0"/>
                        </a:rPr>
                        <a:t>-</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chemeClr val="tx1"/>
                          </a:solidFill>
                          <a:effectLst/>
                          <a:latin typeface="Arial" panose="020B0604020202020204" pitchFamily="34" charset="0"/>
                          <a:ea typeface="Times New Roman"/>
                          <a:cs typeface="Arial" panose="020B0604020202020204" pitchFamily="34" charset="0"/>
                        </a:rPr>
                        <a:t>62</a:t>
                      </a:r>
                      <a:r>
                        <a:rPr lang="nl-NL" sz="1000" dirty="0" smtClean="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Tijssen, J.H.</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Hattem</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8290</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0610758549</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arjan_tijssen@hotmail.com</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63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Tijssen, P.</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Hattem</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4385</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0647378057</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tijssen.p@hotmail.com</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64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Unen, van H.</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Kampen</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8773</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0630049869</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havanunen@kliksafe.nl</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65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Veen, van der J.</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Nieuweroord</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5LLU</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0652127433</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j.v.d.veen-rhr@kpnplanet.nl</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effectLst/>
                          <a:latin typeface="Arial" panose="020B0604020202020204" pitchFamily="34" charset="0"/>
                          <a:ea typeface="Times New Roman"/>
                          <a:cs typeface="Arial" panose="020B0604020202020204" pitchFamily="34" charset="0"/>
                        </a:rPr>
                        <a:t>66</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effectLst/>
                          <a:latin typeface="Arial" panose="020B0604020202020204" pitchFamily="34" charset="0"/>
                          <a:ea typeface="Times New Roman"/>
                          <a:cs typeface="Arial" panose="020B0604020202020204" pitchFamily="34" charset="0"/>
                        </a:rPr>
                        <a:t>Verhagen, A.</a:t>
                      </a: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effectLst/>
                          <a:latin typeface="Arial" panose="020B0604020202020204" pitchFamily="34" charset="0"/>
                          <a:ea typeface="Times New Roman"/>
                          <a:cs typeface="Arial" panose="020B0604020202020204" pitchFamily="34" charset="0"/>
                        </a:rPr>
                        <a:t>Leusden</a:t>
                      </a: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effectLst/>
                          <a:latin typeface="Arial" panose="020B0604020202020204" pitchFamily="34" charset="0"/>
                          <a:ea typeface="Times New Roman"/>
                          <a:cs typeface="Arial" panose="020B0604020202020204" pitchFamily="34" charset="0"/>
                        </a:rPr>
                        <a:t>FY67</a:t>
                      </a: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effectLst/>
                          <a:latin typeface="Arial" panose="020B0604020202020204" pitchFamily="34" charset="0"/>
                          <a:ea typeface="Times New Roman"/>
                          <a:cs typeface="Arial" panose="020B0604020202020204" pitchFamily="34" charset="0"/>
                        </a:rPr>
                        <a:t>0334944066</a:t>
                      </a: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smtClean="0">
                          <a:effectLst/>
                          <a:latin typeface="Arial" panose="020B0604020202020204" pitchFamily="34" charset="0"/>
                          <a:ea typeface="Times New Roman"/>
                          <a:cs typeface="Arial" panose="020B0604020202020204" pitchFamily="34" charset="0"/>
                        </a:rPr>
                        <a:t>kittyverhagen@hotmail.com</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67</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Verkoeijen, S.</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Venray</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9SMV</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06141658732</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sjverkoeijen@home.nl</a:t>
                      </a:r>
                      <a:r>
                        <a:rPr lang="nl-NL" sz="1000" dirty="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68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Voorde, ten D.J.</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Rijssen</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1NLD</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0630452197</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djtenvoorde3@gmail.com</a:t>
                      </a:r>
                      <a:r>
                        <a:rPr lang="nl-NL" sz="1000" dirty="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69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Voorhorst, A.A.</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Wezep</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2UEG</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0647073106</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smtClean="0">
                          <a:effectLst/>
                          <a:latin typeface="Arial" panose="020B0604020202020204" pitchFamily="34" charset="0"/>
                          <a:ea typeface="Times New Roman"/>
                          <a:cs typeface="Arial" panose="020B0604020202020204" pitchFamily="34" charset="0"/>
                        </a:rPr>
                        <a:t>info@cardiosafe.nl</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70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Voorhorst, F.J.R</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Wezep</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0UGV</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0647073106</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info@cardiosafe.nl</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71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Voorhorst, H.</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Vollenhove</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5UDK</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0616802159</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j.voorhorst-vanbenthem@kpnmail.nl</a:t>
                      </a:r>
                      <a:r>
                        <a:rPr lang="nl-NL" sz="1000" dirty="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effectLst/>
                          <a:latin typeface="Arial" panose="020B0604020202020204" pitchFamily="34" charset="0"/>
                          <a:ea typeface="Times New Roman"/>
                          <a:cs typeface="Arial" panose="020B0604020202020204" pitchFamily="34" charset="0"/>
                        </a:rPr>
                        <a:t>72</a:t>
                      </a:r>
                      <a:r>
                        <a:rPr lang="nl-NL" sz="1000" dirty="0" smtClean="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Vos, R.</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Hoogeveen</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7MWD</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0528232142</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roelvos22@gmail.com</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effectLst/>
                          <a:latin typeface="Arial" panose="020B0604020202020204" pitchFamily="34" charset="0"/>
                          <a:ea typeface="Times New Roman"/>
                          <a:cs typeface="Arial" panose="020B0604020202020204" pitchFamily="34" charset="0"/>
                        </a:rPr>
                        <a:t>73</a:t>
                      </a:r>
                      <a:r>
                        <a:rPr lang="nl-NL" sz="1000" dirty="0" smtClean="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Weijers, N.M.</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Beuningen</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MM92</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0683988811</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nm.weijers5@gmail.com</a:t>
                      </a:r>
                      <a:r>
                        <a:rPr lang="nl-NL" sz="1000" dirty="0">
                          <a:solidFill>
                            <a:srgbClr val="000000"/>
                          </a:solidFill>
                          <a:effectLst/>
                          <a:latin typeface="Arial" panose="020B0604020202020204" pitchFamily="34" charset="0"/>
                          <a:ea typeface="Times New Roman"/>
                          <a:cs typeface="Arial" panose="020B0604020202020204" pitchFamily="34" charset="0"/>
                        </a:rPr>
                        <a:t>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74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Wijhe v Batavia, van H.</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't Harde</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M384</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0630063511</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 </a:t>
                      </a:r>
                      <a:r>
                        <a:rPr lang="nl-NL" sz="1000" dirty="0" smtClean="0">
                          <a:solidFill>
                            <a:srgbClr val="000000"/>
                          </a:solidFill>
                          <a:effectLst/>
                          <a:latin typeface="Arial" panose="020B0604020202020204" pitchFamily="34" charset="0"/>
                          <a:ea typeface="Times New Roman"/>
                          <a:cs typeface="Arial" panose="020B0604020202020204" pitchFamily="34" charset="0"/>
                        </a:rPr>
                        <a:t>-</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0">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75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Wolf, D.</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Wezep</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G528</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0618192250</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001wolfdennis@gmail.com</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r h="131455">
                <a:tc>
                  <a:txBody>
                    <a:bodyPr/>
                    <a:lstStyle/>
                    <a:p>
                      <a:pPr>
                        <a:lnSpc>
                          <a:spcPct val="108000"/>
                        </a:lnSpc>
                        <a:spcBef>
                          <a:spcPts val="90"/>
                        </a:spcBef>
                        <a:spcAft>
                          <a:spcPts val="0"/>
                        </a:spcAft>
                      </a:pPr>
                      <a:r>
                        <a:rPr lang="nl-NL" sz="1000" dirty="0" smtClean="0">
                          <a:solidFill>
                            <a:srgbClr val="000000"/>
                          </a:solidFill>
                          <a:effectLst/>
                          <a:latin typeface="Arial" panose="020B0604020202020204" pitchFamily="34" charset="0"/>
                          <a:ea typeface="Times New Roman"/>
                          <a:cs typeface="Arial" panose="020B0604020202020204" pitchFamily="34" charset="0"/>
                        </a:rPr>
                        <a:t>76 </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Wolfs, Th.</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Echt</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3PBH</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a:solidFill>
                            <a:srgbClr val="000000"/>
                          </a:solidFill>
                          <a:effectLst/>
                          <a:latin typeface="Arial" panose="020B0604020202020204" pitchFamily="34" charset="0"/>
                          <a:ea typeface="Times New Roman"/>
                          <a:cs typeface="Arial" panose="020B0604020202020204" pitchFamily="34" charset="0"/>
                        </a:rPr>
                        <a:t>0650886880</a:t>
                      </a:r>
                      <a:endParaRPr lang="nl-NL" sz="100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c>
                  <a:txBody>
                    <a:bodyPr/>
                    <a:lstStyle/>
                    <a:p>
                      <a:pPr>
                        <a:lnSpc>
                          <a:spcPct val="108000"/>
                        </a:lnSpc>
                        <a:spcBef>
                          <a:spcPts val="90"/>
                        </a:spcBef>
                        <a:spcAft>
                          <a:spcPts val="0"/>
                        </a:spcAft>
                      </a:pPr>
                      <a:r>
                        <a:rPr lang="nl-NL" sz="1000" dirty="0">
                          <a:solidFill>
                            <a:srgbClr val="000000"/>
                          </a:solidFill>
                          <a:effectLst/>
                          <a:latin typeface="Arial" panose="020B0604020202020204" pitchFamily="34" charset="0"/>
                          <a:ea typeface="Times New Roman"/>
                          <a:cs typeface="Arial" panose="020B0604020202020204" pitchFamily="34" charset="0"/>
                        </a:rPr>
                        <a:t>wolfs1@kpnplanet.nl</a:t>
                      </a:r>
                      <a:endParaRPr lang="nl-NL" sz="1000" dirty="0">
                        <a:effectLst/>
                        <a:latin typeface="Arial" panose="020B0604020202020204" pitchFamily="34" charset="0"/>
                        <a:ea typeface="Times New Roman"/>
                        <a:cs typeface="Arial" panose="020B0604020202020204" pitchFamily="34" charset="0"/>
                      </a:endParaRPr>
                    </a:p>
                  </a:txBody>
                  <a:tcPr marL="68580" marR="68580" marT="0" marB="0">
                    <a:lnL>
                      <a:noFill/>
                    </a:lnL>
                    <a:lnR>
                      <a:noFill/>
                    </a:lnR>
                    <a:lnT>
                      <a:noFill/>
                    </a:lnT>
                    <a:lnB>
                      <a:noFill/>
                    </a:lnB>
                  </a:tcPr>
                </a:tc>
              </a:tr>
            </a:tbl>
          </a:graphicData>
        </a:graphic>
      </p:graphicFrame>
    </p:spTree>
    <p:extLst>
      <p:ext uri="{BB962C8B-B14F-4D97-AF65-F5344CB8AC3E}">
        <p14:creationId xmlns:p14="http://schemas.microsoft.com/office/powerpoint/2010/main" val="2373840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endParaRPr lang="nl-NL" altLang="nl-NL" smtClean="0"/>
          </a:p>
        </p:txBody>
      </p:sp>
      <p:sp>
        <p:nvSpPr>
          <p:cNvPr id="19459" name="Tijdelijke aanduiding voor inhoud 2"/>
          <p:cNvSpPr>
            <a:spLocks noGrp="1"/>
          </p:cNvSpPr>
          <p:nvPr>
            <p:ph idx="1"/>
          </p:nvPr>
        </p:nvSpPr>
        <p:spPr bwMode="auto"/>
        <p:txBody>
          <a:bodyPr wrap="square" numCol="1" anchor="t" anchorCtr="0" compatLnSpc="1">
            <a:prstTxWarp prst="textNoShape">
              <a:avLst/>
            </a:prstTxWarp>
          </a:bodyPr>
          <a:lstStyle/>
          <a:p>
            <a:endParaRPr lang="nl-NL" altLang="nl-NL" smtClean="0"/>
          </a:p>
        </p:txBody>
      </p:sp>
      <p:pic>
        <p:nvPicPr>
          <p:cNvPr id="3074" name="Picture 2" descr="C:\Users\Jochem\OneDrive\Ovo - secetariaat_Jochem\TT 2021\advertentie NBVV Vogel 20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39" y="0"/>
            <a:ext cx="7004400" cy="990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759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558140" y="34994"/>
            <a:ext cx="5759532" cy="8540800"/>
          </a:xfrm>
          <a:prstGeom prst="rect">
            <a:avLst/>
          </a:prstGeom>
        </p:spPr>
        <p:txBody>
          <a:bodyPr wrap="square">
            <a:spAutoFit/>
          </a:bodyPr>
          <a:lstStyle/>
          <a:p>
            <a:pPr algn="ctr">
              <a:spcAft>
                <a:spcPts val="0"/>
              </a:spcAft>
            </a:pPr>
            <a:r>
              <a:rPr lang="nl-NL" sz="1400" b="1" dirty="0">
                <a:latin typeface="Arial" panose="020B0604020202020204" pitchFamily="34" charset="0"/>
                <a:ea typeface="Times New Roman"/>
                <a:cs typeface="Arial" panose="020B0604020202020204" pitchFamily="34" charset="0"/>
              </a:rPr>
              <a:t> </a:t>
            </a:r>
          </a:p>
          <a:p>
            <a:pPr algn="ctr">
              <a:spcAft>
                <a:spcPts val="0"/>
              </a:spcAft>
            </a:pPr>
            <a:r>
              <a:rPr lang="nl-NL" sz="1600" b="1" dirty="0">
                <a:latin typeface="Arial" panose="020B0604020202020204" pitchFamily="34" charset="0"/>
                <a:ea typeface="Times New Roman"/>
                <a:cs typeface="Arial" panose="020B0604020202020204" pitchFamily="34" charset="0"/>
              </a:rPr>
              <a:t>WIJ DANKEN DE SPONSOREN EN ADVERTEERDERS, DIE HET MOGELIJK GEMAAKT HEBBEN OM DEZE NATIONALE TENTOONSTELLING TE HOUDEN: ZONDER HUN HULP WAS DAT NIET MOGELIJK!!</a:t>
            </a:r>
            <a:endParaRPr lang="nl-NL" sz="1400" b="1" dirty="0">
              <a:latin typeface="Arial" panose="020B0604020202020204" pitchFamily="34" charset="0"/>
              <a:ea typeface="Times New Roman"/>
              <a:cs typeface="Arial" panose="020B0604020202020204" pitchFamily="34" charset="0"/>
            </a:endParaRPr>
          </a:p>
          <a:p>
            <a:pPr algn="ctr">
              <a:spcAft>
                <a:spcPts val="0"/>
              </a:spcAft>
            </a:pPr>
            <a:r>
              <a:rPr lang="nl-NL" sz="1600" b="1" dirty="0">
                <a:latin typeface="Arial" panose="020B0604020202020204" pitchFamily="34" charset="0"/>
                <a:ea typeface="Times New Roman"/>
                <a:cs typeface="Arial" panose="020B0604020202020204" pitchFamily="34" charset="0"/>
              </a:rPr>
              <a:t>(in de catalogus vindt u een uitgebreide advertentie)</a:t>
            </a:r>
            <a:endParaRPr lang="nl-NL" sz="1400" dirty="0">
              <a:latin typeface="Arial" panose="020B0604020202020204" pitchFamily="34" charset="0"/>
              <a:ea typeface="Times New Roman"/>
              <a:cs typeface="Arial" panose="020B0604020202020204" pitchFamily="34" charset="0"/>
            </a:endParaRPr>
          </a:p>
          <a:p>
            <a:pPr algn="ctr">
              <a:spcAft>
                <a:spcPts val="0"/>
              </a:spcAft>
            </a:pPr>
            <a:r>
              <a:rPr lang="nl-NL" sz="1400" b="1" dirty="0">
                <a:latin typeface="Arial" panose="020B0604020202020204" pitchFamily="34" charset="0"/>
                <a:ea typeface="Times New Roman"/>
                <a:cs typeface="Arial" panose="020B0604020202020204" pitchFamily="34" charset="0"/>
              </a:rPr>
              <a:t> </a:t>
            </a:r>
            <a:endParaRPr lang="nl-NL" sz="1400" dirty="0">
              <a:latin typeface="Arial" panose="020B0604020202020204" pitchFamily="34" charset="0"/>
              <a:ea typeface="Times New Roman"/>
              <a:cs typeface="Arial" panose="020B0604020202020204" pitchFamily="34" charset="0"/>
            </a:endParaRPr>
          </a:p>
          <a:p>
            <a:pPr algn="ctr">
              <a:lnSpc>
                <a:spcPct val="150000"/>
              </a:lnSpc>
              <a:spcAft>
                <a:spcPts val="0"/>
              </a:spcAft>
            </a:pPr>
            <a:endParaRPr lang="nl-NL" sz="1400" b="1" dirty="0" smtClean="0">
              <a:latin typeface="Arial" panose="020B0604020202020204" pitchFamily="34" charset="0"/>
              <a:ea typeface="Times New Roman"/>
              <a:cs typeface="Arial" panose="020B0604020202020204" pitchFamily="34" charset="0"/>
            </a:endParaRPr>
          </a:p>
          <a:p>
            <a:pPr algn="ctr">
              <a:lnSpc>
                <a:spcPct val="150000"/>
              </a:lnSpc>
              <a:spcAft>
                <a:spcPts val="0"/>
              </a:spcAft>
            </a:pPr>
            <a:endParaRPr lang="nl-NL" sz="1400" b="1" dirty="0">
              <a:latin typeface="Arial" panose="020B0604020202020204" pitchFamily="34" charset="0"/>
              <a:ea typeface="Times New Roman"/>
              <a:cs typeface="Arial" panose="020B0604020202020204" pitchFamily="34" charset="0"/>
            </a:endParaRPr>
          </a:p>
          <a:p>
            <a:pPr algn="ctr">
              <a:lnSpc>
                <a:spcPct val="150000"/>
              </a:lnSpc>
              <a:spcAft>
                <a:spcPts val="0"/>
              </a:spcAft>
            </a:pPr>
            <a:r>
              <a:rPr lang="nl-NL" sz="1400" b="1" dirty="0" err="1" smtClean="0">
                <a:latin typeface="Arial" panose="020B0604020202020204" pitchFamily="34" charset="0"/>
                <a:ea typeface="Times New Roman"/>
                <a:cs typeface="Arial" panose="020B0604020202020204" pitchFamily="34" charset="0"/>
              </a:rPr>
              <a:t>Axxent</a:t>
            </a:r>
            <a:r>
              <a:rPr lang="nl-NL" sz="1400" b="1" dirty="0">
                <a:latin typeface="Arial" panose="020B0604020202020204" pitchFamily="34" charset="0"/>
                <a:ea typeface="Times New Roman"/>
                <a:cs typeface="Arial" panose="020B0604020202020204" pitchFamily="34" charset="0"/>
              </a:rPr>
              <a:t>, Mastenbroek</a:t>
            </a:r>
            <a:endParaRPr lang="nl-NL" sz="1400" dirty="0">
              <a:latin typeface="Arial" panose="020B0604020202020204" pitchFamily="34" charset="0"/>
              <a:ea typeface="Times New Roman"/>
              <a:cs typeface="Arial" panose="020B0604020202020204" pitchFamily="34" charset="0"/>
            </a:endParaRPr>
          </a:p>
          <a:p>
            <a:pPr algn="ctr">
              <a:lnSpc>
                <a:spcPct val="150000"/>
              </a:lnSpc>
              <a:spcAft>
                <a:spcPts val="0"/>
              </a:spcAft>
            </a:pPr>
            <a:r>
              <a:rPr lang="nl-NL" sz="1400" b="1" dirty="0">
                <a:latin typeface="Arial" panose="020B0604020202020204" pitchFamily="34" charset="0"/>
                <a:ea typeface="Times New Roman"/>
                <a:cs typeface="Arial" panose="020B0604020202020204" pitchFamily="34" charset="0"/>
              </a:rPr>
              <a:t>Beaphar Nederland B.V., Hedel</a:t>
            </a:r>
            <a:endParaRPr lang="nl-NL" sz="1400" dirty="0">
              <a:latin typeface="Arial" panose="020B0604020202020204" pitchFamily="34" charset="0"/>
              <a:ea typeface="Times New Roman"/>
              <a:cs typeface="Arial" panose="020B0604020202020204" pitchFamily="34" charset="0"/>
            </a:endParaRPr>
          </a:p>
          <a:p>
            <a:pPr algn="ctr">
              <a:lnSpc>
                <a:spcPct val="150000"/>
              </a:lnSpc>
              <a:spcAft>
                <a:spcPts val="0"/>
              </a:spcAft>
            </a:pPr>
            <a:r>
              <a:rPr lang="nl-NL" sz="1400" b="1" dirty="0" err="1" smtClean="0">
                <a:latin typeface="Arial" panose="020B0604020202020204" pitchFamily="34" charset="0"/>
                <a:ea typeface="Times New Roman"/>
                <a:cs typeface="Arial" panose="020B0604020202020204" pitchFamily="34" charset="0"/>
              </a:rPr>
              <a:t>Blocs</a:t>
            </a:r>
            <a:r>
              <a:rPr lang="nl-NL" sz="1400" b="1" dirty="0" smtClean="0">
                <a:latin typeface="Arial" panose="020B0604020202020204" pitchFamily="34" charset="0"/>
                <a:ea typeface="Times New Roman"/>
                <a:cs typeface="Arial" panose="020B0604020202020204" pitchFamily="34" charset="0"/>
              </a:rPr>
              <a:t> </a:t>
            </a:r>
            <a:r>
              <a:rPr lang="nl-NL" sz="1400" b="1" dirty="0">
                <a:latin typeface="Arial" panose="020B0604020202020204" pitchFamily="34" charset="0"/>
                <a:ea typeface="Times New Roman"/>
                <a:cs typeface="Arial" panose="020B0604020202020204" pitchFamily="34" charset="0"/>
              </a:rPr>
              <a:t>B.V. (M.S. van Zon), Lunchroom-Restaurant, Zwolle</a:t>
            </a:r>
            <a:endParaRPr lang="nl-NL" sz="1400" dirty="0">
              <a:latin typeface="Arial" panose="020B0604020202020204" pitchFamily="34" charset="0"/>
              <a:ea typeface="Times New Roman"/>
              <a:cs typeface="Arial" panose="020B0604020202020204" pitchFamily="34" charset="0"/>
            </a:endParaRPr>
          </a:p>
          <a:p>
            <a:pPr algn="ctr">
              <a:lnSpc>
                <a:spcPct val="150000"/>
              </a:lnSpc>
              <a:spcAft>
                <a:spcPts val="0"/>
              </a:spcAft>
            </a:pPr>
            <a:r>
              <a:rPr lang="nl-NL" sz="1400" b="1" dirty="0">
                <a:latin typeface="Arial" panose="020B0604020202020204" pitchFamily="34" charset="0"/>
                <a:ea typeface="Times New Roman"/>
                <a:cs typeface="Arial" panose="020B0604020202020204" pitchFamily="34" charset="0"/>
              </a:rPr>
              <a:t>Jan Diender Installatiebedrijf, </a:t>
            </a:r>
            <a:r>
              <a:rPr lang="nl-NL" sz="1400" b="1" dirty="0" smtClean="0">
                <a:latin typeface="Arial" panose="020B0604020202020204" pitchFamily="34" charset="0"/>
                <a:ea typeface="Times New Roman"/>
                <a:cs typeface="Arial" panose="020B0604020202020204" pitchFamily="34" charset="0"/>
              </a:rPr>
              <a:t>Kampen</a:t>
            </a:r>
          </a:p>
          <a:p>
            <a:pPr algn="ctr">
              <a:lnSpc>
                <a:spcPct val="150000"/>
              </a:lnSpc>
              <a:spcAft>
                <a:spcPts val="0"/>
              </a:spcAft>
            </a:pPr>
            <a:r>
              <a:rPr lang="nl-NL" sz="1400" b="1" dirty="0">
                <a:latin typeface="Arial" panose="020B0604020202020204" pitchFamily="34" charset="0"/>
                <a:ea typeface="Times New Roman"/>
                <a:cs typeface="Arial" panose="020B0604020202020204" pitchFamily="34" charset="0"/>
              </a:rPr>
              <a:t>Dierspecialist </a:t>
            </a:r>
            <a:r>
              <a:rPr lang="nl-NL" sz="1400" b="1" dirty="0" err="1">
                <a:latin typeface="Arial" panose="020B0604020202020204" pitchFamily="34" charset="0"/>
                <a:ea typeface="Times New Roman"/>
                <a:cs typeface="Arial" panose="020B0604020202020204" pitchFamily="34" charset="0"/>
              </a:rPr>
              <a:t>Ubink</a:t>
            </a:r>
            <a:r>
              <a:rPr lang="nl-NL" sz="1400" b="1" dirty="0">
                <a:latin typeface="Arial" panose="020B0604020202020204" pitchFamily="34" charset="0"/>
                <a:ea typeface="Times New Roman"/>
                <a:cs typeface="Arial" panose="020B0604020202020204" pitchFamily="34" charset="0"/>
              </a:rPr>
              <a:t>, </a:t>
            </a:r>
            <a:r>
              <a:rPr lang="nl-NL" sz="1400" b="1" dirty="0" smtClean="0">
                <a:latin typeface="Arial" panose="020B0604020202020204" pitchFamily="34" charset="0"/>
                <a:ea typeface="Times New Roman"/>
                <a:cs typeface="Arial" panose="020B0604020202020204" pitchFamily="34" charset="0"/>
              </a:rPr>
              <a:t>Wezep</a:t>
            </a:r>
          </a:p>
          <a:p>
            <a:pPr algn="ctr">
              <a:lnSpc>
                <a:spcPct val="150000"/>
              </a:lnSpc>
              <a:spcAft>
                <a:spcPts val="0"/>
              </a:spcAft>
            </a:pPr>
            <a:r>
              <a:rPr lang="nl-NL" sz="1400" b="1" dirty="0" smtClean="0">
                <a:latin typeface="Arial" panose="020B0604020202020204" pitchFamily="34" charset="0"/>
                <a:ea typeface="Times New Roman"/>
                <a:cs typeface="Arial" panose="020B0604020202020204" pitchFamily="34" charset="0"/>
              </a:rPr>
              <a:t>Van Dijk containers, Genemuiden </a:t>
            </a:r>
            <a:endParaRPr lang="nl-NL" sz="1400" dirty="0">
              <a:latin typeface="Arial" panose="020B0604020202020204" pitchFamily="34" charset="0"/>
              <a:ea typeface="Times New Roman"/>
              <a:cs typeface="Arial" panose="020B0604020202020204" pitchFamily="34" charset="0"/>
            </a:endParaRPr>
          </a:p>
          <a:p>
            <a:pPr algn="ctr">
              <a:lnSpc>
                <a:spcPct val="150000"/>
              </a:lnSpc>
              <a:spcAft>
                <a:spcPts val="0"/>
              </a:spcAft>
            </a:pPr>
            <a:r>
              <a:rPr lang="nl-NL" sz="1400" b="1" dirty="0" smtClean="0">
                <a:latin typeface="Arial" panose="020B0604020202020204" pitchFamily="34" charset="0"/>
                <a:ea typeface="Times New Roman"/>
                <a:cs typeface="Arial" panose="020B0604020202020204" pitchFamily="34" charset="0"/>
              </a:rPr>
              <a:t>Fabrieksverkoop</a:t>
            </a:r>
            <a:r>
              <a:rPr lang="nl-NL" sz="1400" b="1" dirty="0">
                <a:latin typeface="Arial" panose="020B0604020202020204" pitchFamily="34" charset="0"/>
                <a:ea typeface="Times New Roman"/>
                <a:cs typeface="Arial" panose="020B0604020202020204" pitchFamily="34" charset="0"/>
              </a:rPr>
              <a:t>, Genemuiden</a:t>
            </a:r>
            <a:endParaRPr lang="nl-NL" sz="1400" dirty="0">
              <a:latin typeface="Arial" panose="020B0604020202020204" pitchFamily="34" charset="0"/>
              <a:ea typeface="Times New Roman"/>
              <a:cs typeface="Arial" panose="020B0604020202020204" pitchFamily="34" charset="0"/>
            </a:endParaRPr>
          </a:p>
          <a:p>
            <a:pPr algn="ctr">
              <a:lnSpc>
                <a:spcPct val="150000"/>
              </a:lnSpc>
              <a:spcAft>
                <a:spcPts val="0"/>
              </a:spcAft>
            </a:pPr>
            <a:r>
              <a:rPr lang="nl-NL" sz="1400" b="1" dirty="0" smtClean="0">
                <a:latin typeface="Arial" panose="020B0604020202020204" pitchFamily="34" charset="0"/>
                <a:ea typeface="Times New Roman"/>
                <a:cs typeface="Arial" panose="020B0604020202020204" pitchFamily="34" charset="0"/>
              </a:rPr>
              <a:t>De </a:t>
            </a:r>
            <a:r>
              <a:rPr lang="nl-NL" sz="1400" b="1" dirty="0">
                <a:latin typeface="Arial" panose="020B0604020202020204" pitchFamily="34" charset="0"/>
                <a:ea typeface="Times New Roman"/>
                <a:cs typeface="Arial" panose="020B0604020202020204" pitchFamily="34" charset="0"/>
              </a:rPr>
              <a:t>Groot Dierenvoeders, ’s-Heerenbroek</a:t>
            </a:r>
            <a:endParaRPr lang="nl-NL" sz="1400" dirty="0">
              <a:latin typeface="Arial" panose="020B0604020202020204" pitchFamily="34" charset="0"/>
              <a:ea typeface="Times New Roman"/>
              <a:cs typeface="Arial" panose="020B0604020202020204" pitchFamily="34" charset="0"/>
            </a:endParaRPr>
          </a:p>
          <a:p>
            <a:pPr algn="ctr">
              <a:lnSpc>
                <a:spcPct val="150000"/>
              </a:lnSpc>
              <a:spcAft>
                <a:spcPts val="0"/>
              </a:spcAft>
            </a:pPr>
            <a:r>
              <a:rPr lang="nl-NL" sz="1400" b="1" dirty="0">
                <a:latin typeface="Arial" panose="020B0604020202020204" pitchFamily="34" charset="0"/>
                <a:ea typeface="Times New Roman"/>
                <a:cs typeface="Arial" panose="020B0604020202020204" pitchFamily="34" charset="0"/>
              </a:rPr>
              <a:t>De Hagenpoort Witgoedspeciaalzaak,  Kampen</a:t>
            </a:r>
            <a:endParaRPr lang="nl-NL" sz="1400" dirty="0">
              <a:latin typeface="Arial" panose="020B0604020202020204" pitchFamily="34" charset="0"/>
              <a:ea typeface="Times New Roman"/>
              <a:cs typeface="Arial" panose="020B0604020202020204" pitchFamily="34" charset="0"/>
            </a:endParaRPr>
          </a:p>
          <a:p>
            <a:pPr algn="ctr">
              <a:lnSpc>
                <a:spcPct val="150000"/>
              </a:lnSpc>
              <a:spcAft>
                <a:spcPts val="0"/>
              </a:spcAft>
            </a:pPr>
            <a:r>
              <a:rPr lang="nl-NL" sz="1400" b="1" dirty="0" smtClean="0">
                <a:latin typeface="Arial" panose="020B0604020202020204" pitchFamily="34" charset="0"/>
                <a:ea typeface="Times New Roman"/>
                <a:cs typeface="Arial" panose="020B0604020202020204" pitchFamily="34" charset="0"/>
              </a:rPr>
              <a:t>Automobielbedrijf </a:t>
            </a:r>
            <a:r>
              <a:rPr lang="nl-NL" sz="1400" b="1" dirty="0">
                <a:latin typeface="Arial" panose="020B0604020202020204" pitchFamily="34" charset="0"/>
                <a:ea typeface="Times New Roman"/>
                <a:cs typeface="Arial" panose="020B0604020202020204" pitchFamily="34" charset="0"/>
              </a:rPr>
              <a:t>Ten Hove, Oldebroek</a:t>
            </a:r>
            <a:endParaRPr lang="nl-NL" sz="1400" dirty="0">
              <a:latin typeface="Arial" panose="020B0604020202020204" pitchFamily="34" charset="0"/>
              <a:ea typeface="Times New Roman"/>
              <a:cs typeface="Arial" panose="020B0604020202020204" pitchFamily="34" charset="0"/>
            </a:endParaRPr>
          </a:p>
          <a:p>
            <a:pPr algn="ctr">
              <a:lnSpc>
                <a:spcPct val="150000"/>
              </a:lnSpc>
              <a:spcAft>
                <a:spcPts val="0"/>
              </a:spcAft>
            </a:pPr>
            <a:r>
              <a:rPr lang="nl-NL" sz="1400" b="1" dirty="0" smtClean="0">
                <a:latin typeface="Arial" panose="020B0604020202020204" pitchFamily="34" charset="0"/>
                <a:ea typeface="Times New Roman"/>
                <a:cs typeface="Arial" panose="020B0604020202020204" pitchFamily="34" charset="0"/>
              </a:rPr>
              <a:t>Fa</a:t>
            </a:r>
            <a:r>
              <a:rPr lang="nl-NL" sz="1400" b="1" dirty="0">
                <a:latin typeface="Arial" panose="020B0604020202020204" pitchFamily="34" charset="0"/>
                <a:ea typeface="Times New Roman"/>
                <a:cs typeface="Arial" panose="020B0604020202020204" pitchFamily="34" charset="0"/>
              </a:rPr>
              <a:t>. </a:t>
            </a:r>
            <a:r>
              <a:rPr lang="nl-NL" sz="1400" b="1" dirty="0" err="1">
                <a:latin typeface="Arial" panose="020B0604020202020204" pitchFamily="34" charset="0"/>
                <a:ea typeface="Times New Roman"/>
                <a:cs typeface="Arial" panose="020B0604020202020204" pitchFamily="34" charset="0"/>
              </a:rPr>
              <a:t>Koudijs</a:t>
            </a:r>
            <a:r>
              <a:rPr lang="nl-NL" sz="1400" b="1" dirty="0">
                <a:latin typeface="Arial" panose="020B0604020202020204" pitchFamily="34" charset="0"/>
                <a:ea typeface="Times New Roman"/>
                <a:cs typeface="Arial" panose="020B0604020202020204" pitchFamily="34" charset="0"/>
              </a:rPr>
              <a:t>, Klein dieren sport, </a:t>
            </a:r>
            <a:r>
              <a:rPr lang="nl-NL" sz="1400" b="1" dirty="0" smtClean="0">
                <a:latin typeface="Arial" panose="020B0604020202020204" pitchFamily="34" charset="0"/>
                <a:ea typeface="Times New Roman"/>
                <a:cs typeface="Arial" panose="020B0604020202020204" pitchFamily="34" charset="0"/>
              </a:rPr>
              <a:t>Epe</a:t>
            </a:r>
          </a:p>
          <a:p>
            <a:pPr algn="ctr">
              <a:lnSpc>
                <a:spcPct val="150000"/>
              </a:lnSpc>
              <a:spcAft>
                <a:spcPts val="0"/>
              </a:spcAft>
            </a:pPr>
            <a:r>
              <a:rPr lang="nl-NL" sz="1400" b="1" dirty="0" smtClean="0">
                <a:latin typeface="Arial" panose="020B0604020202020204" pitchFamily="34" charset="0"/>
                <a:ea typeface="Times New Roman"/>
                <a:cs typeface="Arial" panose="020B0604020202020204" pitchFamily="34" charset="0"/>
              </a:rPr>
              <a:t>Kloosterman </a:t>
            </a:r>
            <a:r>
              <a:rPr lang="nl-NL" sz="1400" b="1" dirty="0" err="1" smtClean="0">
                <a:latin typeface="Arial" panose="020B0604020202020204" pitchFamily="34" charset="0"/>
                <a:ea typeface="Times New Roman"/>
                <a:cs typeface="Arial" panose="020B0604020202020204" pitchFamily="34" charset="0"/>
              </a:rPr>
              <a:t>schikderwerken</a:t>
            </a:r>
            <a:r>
              <a:rPr lang="nl-NL" sz="1400" b="1" dirty="0" smtClean="0">
                <a:latin typeface="Arial" panose="020B0604020202020204" pitchFamily="34" charset="0"/>
                <a:ea typeface="Times New Roman"/>
                <a:cs typeface="Arial" panose="020B0604020202020204" pitchFamily="34" charset="0"/>
              </a:rPr>
              <a:t>, Genemuiden</a:t>
            </a:r>
            <a:endParaRPr lang="nl-NL" sz="1400" dirty="0">
              <a:latin typeface="Arial" panose="020B0604020202020204" pitchFamily="34" charset="0"/>
              <a:ea typeface="Times New Roman"/>
              <a:cs typeface="Arial" panose="020B0604020202020204" pitchFamily="34" charset="0"/>
            </a:endParaRPr>
          </a:p>
          <a:p>
            <a:pPr algn="ctr">
              <a:lnSpc>
                <a:spcPct val="150000"/>
              </a:lnSpc>
              <a:spcAft>
                <a:spcPts val="0"/>
              </a:spcAft>
            </a:pPr>
            <a:r>
              <a:rPr lang="nl-NL" sz="1400" b="1" dirty="0">
                <a:latin typeface="Arial" panose="020B0604020202020204" pitchFamily="34" charset="0"/>
                <a:ea typeface="Times New Roman"/>
                <a:cs typeface="Arial" panose="020B0604020202020204" pitchFamily="34" charset="0"/>
              </a:rPr>
              <a:t>Landsman &amp; Teune Financieel Raadgevers, Kampen</a:t>
            </a:r>
            <a:endParaRPr lang="nl-NL" sz="1400" dirty="0">
              <a:latin typeface="Arial" panose="020B0604020202020204" pitchFamily="34" charset="0"/>
              <a:ea typeface="Times New Roman"/>
              <a:cs typeface="Arial" panose="020B0604020202020204" pitchFamily="34" charset="0"/>
            </a:endParaRPr>
          </a:p>
          <a:p>
            <a:pPr algn="ctr">
              <a:lnSpc>
                <a:spcPct val="150000"/>
              </a:lnSpc>
              <a:spcAft>
                <a:spcPts val="0"/>
              </a:spcAft>
            </a:pPr>
            <a:r>
              <a:rPr lang="nl-NL" sz="1400" b="1" dirty="0">
                <a:latin typeface="Arial" panose="020B0604020202020204" pitchFamily="34" charset="0"/>
                <a:ea typeface="Times New Roman"/>
                <a:cs typeface="Arial" panose="020B0604020202020204" pitchFamily="34" charset="0"/>
              </a:rPr>
              <a:t>Kapsalon </a:t>
            </a:r>
            <a:r>
              <a:rPr lang="nl-NL" sz="1400" b="1" dirty="0" err="1">
                <a:latin typeface="Arial" panose="020B0604020202020204" pitchFamily="34" charset="0"/>
                <a:ea typeface="Times New Roman"/>
                <a:cs typeface="Arial" panose="020B0604020202020204" pitchFamily="34" charset="0"/>
              </a:rPr>
              <a:t>Lorist</a:t>
            </a:r>
            <a:r>
              <a:rPr lang="nl-NL" sz="1400" b="1" dirty="0">
                <a:latin typeface="Arial" panose="020B0604020202020204" pitchFamily="34" charset="0"/>
                <a:ea typeface="Times New Roman"/>
                <a:cs typeface="Arial" panose="020B0604020202020204" pitchFamily="34" charset="0"/>
              </a:rPr>
              <a:t>, Kampen, IJsselmuiden en Emmeloord</a:t>
            </a:r>
            <a:endParaRPr lang="nl-NL" sz="1400" dirty="0">
              <a:latin typeface="Arial" panose="020B0604020202020204" pitchFamily="34" charset="0"/>
              <a:ea typeface="Times New Roman"/>
              <a:cs typeface="Arial" panose="020B0604020202020204" pitchFamily="34" charset="0"/>
            </a:endParaRPr>
          </a:p>
          <a:p>
            <a:pPr algn="ctr">
              <a:lnSpc>
                <a:spcPct val="150000"/>
              </a:lnSpc>
              <a:spcAft>
                <a:spcPts val="0"/>
              </a:spcAft>
            </a:pPr>
            <a:r>
              <a:rPr lang="nl-NL" sz="1400" b="1" dirty="0">
                <a:latin typeface="Arial" panose="020B0604020202020204" pitchFamily="34" charset="0"/>
                <a:ea typeface="Times New Roman"/>
                <a:cs typeface="Arial" panose="020B0604020202020204" pitchFamily="34" charset="0"/>
              </a:rPr>
              <a:t>Wim van de Lustgraaf Vogelbenodigdheden, Veenendaal</a:t>
            </a:r>
            <a:endParaRPr lang="nl-NL" sz="1400" dirty="0">
              <a:latin typeface="Arial" panose="020B0604020202020204" pitchFamily="34" charset="0"/>
              <a:ea typeface="Times New Roman"/>
              <a:cs typeface="Arial" panose="020B0604020202020204" pitchFamily="34" charset="0"/>
            </a:endParaRPr>
          </a:p>
          <a:p>
            <a:pPr algn="ctr">
              <a:lnSpc>
                <a:spcPct val="150000"/>
              </a:lnSpc>
              <a:spcAft>
                <a:spcPts val="0"/>
              </a:spcAft>
            </a:pPr>
            <a:r>
              <a:rPr lang="nl-NL" sz="1400" b="1" dirty="0" err="1" smtClean="0">
                <a:latin typeface="Arial" panose="020B0604020202020204" pitchFamily="34" charset="0"/>
                <a:ea typeface="Times New Roman"/>
                <a:cs typeface="Arial" panose="020B0604020202020204" pitchFamily="34" charset="0"/>
              </a:rPr>
              <a:t>Runhaar</a:t>
            </a:r>
            <a:r>
              <a:rPr lang="nl-NL" sz="1400" b="1" dirty="0" smtClean="0">
                <a:latin typeface="Arial" panose="020B0604020202020204" pitchFamily="34" charset="0"/>
                <a:ea typeface="Times New Roman"/>
                <a:cs typeface="Arial" panose="020B0604020202020204" pitchFamily="34" charset="0"/>
              </a:rPr>
              <a:t> </a:t>
            </a:r>
            <a:r>
              <a:rPr lang="nl-NL" sz="1400" b="1" dirty="0">
                <a:latin typeface="Arial" panose="020B0604020202020204" pitchFamily="34" charset="0"/>
                <a:ea typeface="Times New Roman"/>
                <a:cs typeface="Arial" panose="020B0604020202020204" pitchFamily="34" charset="0"/>
              </a:rPr>
              <a:t>Zonwering, Zwolle</a:t>
            </a:r>
            <a:endParaRPr lang="nl-NL" sz="1400" dirty="0">
              <a:latin typeface="Arial" panose="020B0604020202020204" pitchFamily="34" charset="0"/>
              <a:ea typeface="Times New Roman"/>
              <a:cs typeface="Arial" panose="020B0604020202020204" pitchFamily="34" charset="0"/>
            </a:endParaRPr>
          </a:p>
          <a:p>
            <a:pPr algn="ctr">
              <a:lnSpc>
                <a:spcPct val="150000"/>
              </a:lnSpc>
              <a:spcAft>
                <a:spcPts val="0"/>
              </a:spcAft>
            </a:pPr>
            <a:r>
              <a:rPr lang="nl-NL" sz="1400" b="1" dirty="0" err="1" smtClean="0">
                <a:latin typeface="Arial" panose="020B0604020202020204" pitchFamily="34" charset="0"/>
                <a:ea typeface="Times New Roman"/>
                <a:cs typeface="Arial" panose="020B0604020202020204" pitchFamily="34" charset="0"/>
              </a:rPr>
              <a:t>Sollie</a:t>
            </a:r>
            <a:r>
              <a:rPr lang="nl-NL" sz="1400" b="1" dirty="0" smtClean="0">
                <a:latin typeface="Arial" panose="020B0604020202020204" pitchFamily="34" charset="0"/>
                <a:ea typeface="Times New Roman"/>
                <a:cs typeface="Arial" panose="020B0604020202020204" pitchFamily="34" charset="0"/>
              </a:rPr>
              <a:t> </a:t>
            </a:r>
            <a:r>
              <a:rPr lang="nl-NL" sz="1400" b="1" dirty="0">
                <a:latin typeface="Arial" panose="020B0604020202020204" pitchFamily="34" charset="0"/>
                <a:ea typeface="Times New Roman"/>
                <a:cs typeface="Arial" panose="020B0604020202020204" pitchFamily="34" charset="0"/>
              </a:rPr>
              <a:t>Financieel Adviseurs, </a:t>
            </a:r>
            <a:r>
              <a:rPr lang="nl-NL" sz="1400" b="1" dirty="0" smtClean="0">
                <a:latin typeface="Arial" panose="020B0604020202020204" pitchFamily="34" charset="0"/>
                <a:ea typeface="Times New Roman"/>
                <a:cs typeface="Arial" panose="020B0604020202020204" pitchFamily="34" charset="0"/>
              </a:rPr>
              <a:t>Kampen</a:t>
            </a:r>
          </a:p>
          <a:p>
            <a:pPr algn="ctr">
              <a:lnSpc>
                <a:spcPct val="150000"/>
              </a:lnSpc>
              <a:spcAft>
                <a:spcPts val="0"/>
              </a:spcAft>
            </a:pPr>
            <a:r>
              <a:rPr lang="nl-NL" sz="1400" b="1" dirty="0">
                <a:latin typeface="Arial" panose="020B0604020202020204" pitchFamily="34" charset="0"/>
                <a:ea typeface="Times New Roman"/>
                <a:cs typeface="Arial" panose="020B0604020202020204" pitchFamily="34" charset="0"/>
              </a:rPr>
              <a:t>Stronkhorst Euro Pipelines, Biddinghuizen</a:t>
            </a:r>
            <a:endParaRPr lang="nl-NL" sz="1400" dirty="0">
              <a:latin typeface="Arial" panose="020B0604020202020204" pitchFamily="34" charset="0"/>
              <a:ea typeface="Times New Roman"/>
              <a:cs typeface="Arial" panose="020B0604020202020204" pitchFamily="34" charset="0"/>
            </a:endParaRPr>
          </a:p>
          <a:p>
            <a:pPr algn="ctr">
              <a:lnSpc>
                <a:spcPct val="150000"/>
              </a:lnSpc>
              <a:spcAft>
                <a:spcPts val="0"/>
              </a:spcAft>
            </a:pPr>
            <a:endParaRPr lang="nl-NL" sz="1400" dirty="0">
              <a:latin typeface="Arial" panose="020B0604020202020204" pitchFamily="34" charset="0"/>
              <a:ea typeface="Times New Roman"/>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1418</TotalTime>
  <Words>1118</Words>
  <Application>Microsoft Office PowerPoint</Application>
  <PresentationFormat>A4 (210 x 297 mm)</PresentationFormat>
  <Paragraphs>666</Paragraphs>
  <Slides>42</Slides>
  <Notes>0</Notes>
  <HiddenSlides>0</HiddenSlides>
  <MMClips>0</MMClips>
  <ScaleCrop>false</ScaleCrop>
  <HeadingPairs>
    <vt:vector size="4" baseType="variant">
      <vt:variant>
        <vt:lpstr>Thema</vt:lpstr>
      </vt:variant>
      <vt:variant>
        <vt:i4>1</vt:i4>
      </vt:variant>
      <vt:variant>
        <vt:lpstr>Diatitels</vt:lpstr>
      </vt:variant>
      <vt:variant>
        <vt:i4>42</vt:i4>
      </vt:variant>
    </vt:vector>
  </HeadingPairs>
  <TitlesOfParts>
    <vt:vector size="43"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NOTITIES</vt:lpstr>
      <vt:lpstr>Advertentie drukkerij</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 van oene</dc:creator>
  <cp:lastModifiedBy>Windows User</cp:lastModifiedBy>
  <cp:revision>265</cp:revision>
  <cp:lastPrinted>2021-10-21T17:07:23Z</cp:lastPrinted>
  <dcterms:created xsi:type="dcterms:W3CDTF">2018-10-25T09:20:52Z</dcterms:created>
  <dcterms:modified xsi:type="dcterms:W3CDTF">2021-10-21T19:56:47Z</dcterms:modified>
</cp:coreProperties>
</file>